
<file path=[Content_Types].xml><?xml version="1.0" encoding="utf-8"?>
<Types xmlns="http://schemas.openxmlformats.org/package/2006/content-types">
  <Default Extension="aac" ContentType="audio/aac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FFA3"/>
    <a:srgbClr val="92B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625" y="609599"/>
            <a:ext cx="4048218" cy="1192567"/>
          </a:xfrm>
        </p:spPr>
        <p:txBody>
          <a:bodyPr>
            <a:normAutofit/>
          </a:bodyPr>
          <a:lstStyle/>
          <a:p>
            <a:pPr algn="r" rtl="1"/>
            <a:r>
              <a:rPr lang="fa-IR" sz="1800" b="1" dirty="0" smtClean="0">
                <a:cs typeface="B Lotus" panose="00000400000000000000" pitchFamily="2" charset="-78"/>
              </a:rPr>
              <a:t>              </a:t>
            </a:r>
            <a:r>
              <a:rPr lang="fa-IR" sz="3100" b="1" dirty="0" smtClean="0">
                <a:cs typeface="B Lotus" panose="00000400000000000000" pitchFamily="2" charset="-78"/>
              </a:rPr>
              <a:t>بسم‌الله الرحمن الرحیم </a:t>
            </a:r>
            <a:r>
              <a:rPr lang="fa-IR" sz="1800" b="1" dirty="0" smtClean="0">
                <a:cs typeface="B Lotus" panose="00000400000000000000" pitchFamily="2" charset="-78"/>
              </a:rPr>
              <a:t/>
            </a:r>
            <a:br>
              <a:rPr lang="fa-IR" sz="1800" b="1" dirty="0" smtClean="0">
                <a:cs typeface="B Lotus" panose="00000400000000000000" pitchFamily="2" charset="-78"/>
              </a:rPr>
            </a:br>
            <a:r>
              <a:rPr lang="fa-IR" sz="1800" b="1" dirty="0" smtClean="0">
                <a:cs typeface="B Lotus" panose="00000400000000000000" pitchFamily="2" charset="-78"/>
              </a:rPr>
              <a:t>                   </a:t>
            </a:r>
            <a:r>
              <a:rPr lang="fa-IR" sz="2800" b="1" dirty="0" smtClean="0">
                <a:cs typeface="B Lotus" panose="00000400000000000000" pitchFamily="2" charset="-78"/>
              </a:rPr>
              <a:t>نظم 2 – شماره </a:t>
            </a:r>
            <a:r>
              <a:rPr lang="fa-IR" sz="2800" b="1" dirty="0">
                <a:cs typeface="B Lotus" panose="00000400000000000000" pitchFamily="2" charset="-78"/>
              </a:rPr>
              <a:t>3</a:t>
            </a:r>
            <a:endParaRPr lang="en-US" sz="2800" b="1" dirty="0">
              <a:cs typeface="B Lotus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دانشجو معلمان عزیز: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1600" dirty="0" smtClean="0">
                <a:solidFill>
                  <a:srgbClr val="00B050"/>
                </a:solidFill>
                <a:cs typeface="B Lotus" panose="00000400000000000000" pitchFamily="2" charset="-78"/>
              </a:rPr>
              <a:t>الف- امتحان پایان ترم از محتوای پاورپوینت های این واحد درسی خواهدبود.</a:t>
            </a:r>
          </a:p>
          <a:p>
            <a:pPr algn="just" rtl="1"/>
            <a:r>
              <a:rPr lang="fa-IR" sz="1600" dirty="0" smtClean="0">
                <a:solidFill>
                  <a:srgbClr val="00B050"/>
                </a:solidFill>
                <a:cs typeface="B Lotus" panose="00000400000000000000" pitchFamily="2" charset="-78"/>
              </a:rPr>
              <a:t>ب- در هر قصیده ابتدا به فایل صوتی که خوانش متن را دربر دارد گوش فرادهید.</a:t>
            </a:r>
          </a:p>
          <a:p>
            <a:pPr algn="just" rtl="1"/>
            <a:r>
              <a:rPr lang="fa-IR" sz="1600" dirty="0" smtClean="0">
                <a:solidFill>
                  <a:srgbClr val="00B050"/>
                </a:solidFill>
                <a:cs typeface="B Lotus" panose="00000400000000000000" pitchFamily="2" charset="-78"/>
              </a:rPr>
              <a:t>پ- ابیاتی که در بخش توضیحات کتاب معنی نشده اند در صفحات آتی معنی شده اند.</a:t>
            </a:r>
          </a:p>
          <a:p>
            <a:pPr algn="just" rtl="1"/>
            <a:r>
              <a:rPr lang="fa-IR" sz="1600" dirty="0" smtClean="0">
                <a:solidFill>
                  <a:srgbClr val="00B050"/>
                </a:solidFill>
                <a:cs typeface="B Lotus" panose="00000400000000000000" pitchFamily="2" charset="-78"/>
              </a:rPr>
              <a:t>ت- اشکالات احتمالی را از استاد سوال کنید تا موردی مبهم باقی نماند.  </a:t>
            </a:r>
            <a:endParaRPr lang="en-US" sz="1600" dirty="0">
              <a:solidFill>
                <a:srgbClr val="00B050"/>
              </a:solidFill>
              <a:cs typeface="B Lotus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2  Nazanin" panose="00000400000000000000" pitchFamily="2" charset="-78"/>
              </a:rPr>
              <a:t>اهداف واحد درسی نظم 2: 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2  Nazani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1- آشنایی با دو تن از شاعران فارسی زبان ایران(ناصر خسرو و مسعود سعد سلمان)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 2- ویژگی های شخصیتی و ادبی دو شاعر مذکور و عصر آنها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3- ویژگی های سبکی ( زبانی، ادبی و فکری) ناصر خسرو و مسعود سعد 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4- آشنایی بیشتر با قالب شعری قصیده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5- آشنایی با خصوصیات سبک خراسانی</a:t>
            </a:r>
          </a:p>
          <a:p>
            <a:pPr marL="0" indent="0" algn="just" rtl="1">
              <a:buNone/>
            </a:pPr>
            <a:r>
              <a:rPr lang="fa-IR" sz="1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6 – آشنایی با آرایه های موجود در اشعار</a:t>
            </a:r>
            <a:endParaRPr lang="en-US" sz="1400" b="1" dirty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52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80" y="230819"/>
            <a:ext cx="5335478" cy="266330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rtl="1"/>
            <a: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  <a:t>- لطفا به فایل صوتی گوش دهید</a:t>
            </a:r>
            <a:b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  <a:t>- در تمام ابیات به آرایه ها مخصوصاً به آرایه </a:t>
            </a:r>
            <a: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  <a:t>تشبیه  تشخیص توجه کنید</a:t>
            </a:r>
            <a:b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  <a:t>- در بیت شش به باور قدما در مورد تاثیر ستارگان و سیارات بر سرنوشت انسان اشاره دارد.</a:t>
            </a:r>
            <a: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000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endParaRPr lang="en-US" sz="20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380" y="4050832"/>
            <a:ext cx="5530787" cy="1355669"/>
          </a:xfrm>
          <a:solidFill>
            <a:srgbClr val="92D050"/>
          </a:solidFill>
        </p:spPr>
        <p:txBody>
          <a:bodyPr/>
          <a:lstStyle/>
          <a:p>
            <a:pPr rtl="1"/>
            <a:r>
              <a:rPr lang="fa-IR" b="1" dirty="0" smtClean="0">
                <a:solidFill>
                  <a:schemeClr val="tx1"/>
                </a:solidFill>
              </a:rPr>
              <a:t>وزن شعر:</a:t>
            </a:r>
          </a:p>
          <a:p>
            <a:pPr rtl="1"/>
            <a:r>
              <a:rPr lang="fa-IR" dirty="0" smtClean="0">
                <a:solidFill>
                  <a:schemeClr val="accent3">
                    <a:lumMod val="75000"/>
                  </a:schemeClr>
                </a:solidFill>
              </a:rPr>
              <a:t>قصیده بر وزن </a:t>
            </a:r>
            <a:r>
              <a:rPr lang="fa-IR" dirty="0" smtClean="0">
                <a:solidFill>
                  <a:schemeClr val="accent3">
                    <a:lumMod val="75000"/>
                  </a:schemeClr>
                </a:solidFill>
              </a:rPr>
              <a:t>مفعول مفاعیل مفاعیل فعولن </a:t>
            </a:r>
            <a:r>
              <a:rPr lang="fa-IR" dirty="0" smtClean="0">
                <a:solidFill>
                  <a:schemeClr val="accent3">
                    <a:lumMod val="75000"/>
                  </a:schemeClr>
                </a:solidFill>
              </a:rPr>
              <a:t>سروده شده است. ( بحر هزج مثمن </a:t>
            </a:r>
            <a:r>
              <a:rPr lang="fa-IR" dirty="0" smtClean="0">
                <a:solidFill>
                  <a:schemeClr val="accent3">
                    <a:lumMod val="75000"/>
                  </a:schemeClr>
                </a:solidFill>
              </a:rPr>
              <a:t>اخرب مکفوف محذوف)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64" y="0"/>
            <a:ext cx="4172504" cy="6858000"/>
          </a:xfrm>
          <a:prstGeom prst="rect">
            <a:avLst/>
          </a:prstGeom>
        </p:spPr>
      </p:pic>
      <p:pic>
        <p:nvPicPr>
          <p:cNvPr id="7" name="ص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3288" y="10751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03" y="1979720"/>
            <a:ext cx="5297338" cy="308943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just" rtl="1">
              <a:lnSpc>
                <a:spcPct val="200000"/>
              </a:lnSpc>
            </a:pP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>
                <a:cs typeface="B Lotus" panose="00000400000000000000" pitchFamily="2" charset="-78"/>
              </a:rPr>
              <a:t/>
            </a:r>
            <a:br>
              <a:rPr lang="fa-IR" sz="1600" dirty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>
                <a:cs typeface="B Lotus" panose="00000400000000000000" pitchFamily="2" charset="-78"/>
              </a:rPr>
              <a:t/>
            </a:r>
            <a:br>
              <a:rPr lang="fa-IR" sz="1600" dirty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>
                <a:cs typeface="B Lotus" panose="00000400000000000000" pitchFamily="2" charset="-78"/>
              </a:rPr>
              <a:t/>
            </a:r>
            <a:br>
              <a:rPr lang="fa-IR" sz="1600" dirty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b="1" dirty="0" smtClean="0">
                <a:solidFill>
                  <a:srgbClr val="FFFF00"/>
                </a:solidFill>
                <a:cs typeface="B Lotus" panose="00000400000000000000" pitchFamily="2" charset="-78"/>
              </a:rPr>
              <a:t>این قصیده با </a:t>
            </a:r>
            <a:r>
              <a:rPr lang="fa-IR" b="1" dirty="0" smtClean="0">
                <a:solidFill>
                  <a:srgbClr val="FFFF00"/>
                </a:solidFill>
                <a:cs typeface="B Lotus" panose="00000400000000000000" pitchFamily="2" charset="-78"/>
              </a:rPr>
              <a:t>مورد خطاب قرار دادن ستارگان و تاثیر آنها بر زندگی انسانها به عنوان تشبیب یا تغزل </a:t>
            </a:r>
            <a:r>
              <a:rPr lang="fa-IR" b="1" dirty="0" smtClean="0">
                <a:solidFill>
                  <a:srgbClr val="FFFF00"/>
                </a:solidFill>
                <a:cs typeface="B Lotus" panose="00000400000000000000" pitchFamily="2" charset="-78"/>
              </a:rPr>
              <a:t>(چند بیت ابتدای قصیده که همچون غزل به وصف طبیعت و .. می‌پردازد) </a:t>
            </a:r>
            <a:r>
              <a:rPr lang="fa-IR" b="1" dirty="0" smtClean="0">
                <a:solidFill>
                  <a:srgbClr val="FFFF00"/>
                </a:solidFill>
                <a:cs typeface="B Lotus" panose="00000400000000000000" pitchFamily="2" charset="-78"/>
              </a:rPr>
              <a:t>آغاز </a:t>
            </a:r>
            <a:r>
              <a:rPr lang="fa-IR" b="1" dirty="0" smtClean="0">
                <a:solidFill>
                  <a:srgbClr val="FFFF00"/>
                </a:solidFill>
                <a:cs typeface="B Lotus" panose="00000400000000000000" pitchFamily="2" charset="-78"/>
              </a:rPr>
              <a:t>شده سپس در تنه قصیده به </a:t>
            </a:r>
            <a:r>
              <a:rPr lang="fa-IR" b="1" dirty="0" smtClean="0">
                <a:solidFill>
                  <a:srgbClr val="FFFF00"/>
                </a:solidFill>
                <a:cs typeface="B Lotus" panose="00000400000000000000" pitchFamily="2" charset="-78"/>
              </a:rPr>
              <a:t>شاعران، حکیمان و عالمان خودشیفته و خودفروخته تاخته </a:t>
            </a:r>
            <a:r>
              <a:rPr lang="fa-IR" b="1" dirty="0" smtClean="0">
                <a:solidFill>
                  <a:srgbClr val="FFFF00"/>
                </a:solidFill>
                <a:cs typeface="B Lotus" panose="00000400000000000000" pitchFamily="2" charset="-78"/>
              </a:rPr>
              <a:t>و </a:t>
            </a:r>
            <a:r>
              <a:rPr lang="fa-IR" b="1" dirty="0" smtClean="0">
                <a:solidFill>
                  <a:srgbClr val="FFFF00"/>
                </a:solidFill>
                <a:cs typeface="B Lotus" panose="00000400000000000000" pitchFamily="2" charset="-78"/>
              </a:rPr>
              <a:t>آنها را دشمنان مردم و خودش می داند.</a:t>
            </a:r>
            <a:endParaRPr lang="en-US" sz="1600" dirty="0">
              <a:solidFill>
                <a:srgbClr val="FFFF00"/>
              </a:solidFill>
              <a:cs typeface="B Lotus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55" y="514350"/>
            <a:ext cx="4465468" cy="5527675"/>
          </a:xfrm>
        </p:spPr>
      </p:pic>
    </p:spTree>
    <p:extLst>
      <p:ext uri="{BB962C8B-B14F-4D97-AF65-F5344CB8AC3E}">
        <p14:creationId xmlns:p14="http://schemas.microsoft.com/office/powerpoint/2010/main" val="15898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85" y="2610035"/>
            <a:ext cx="6276513" cy="219278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800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توجه: ابتدا به توضیحات کتاب مراجعه کنید سپس به این توضیحات رجوع کنید.</a:t>
            </a: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b="1" dirty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2- </a:t>
            </a: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ناصرخسرو دیدار ستارگان را مایه شادی و نشانه سعد برای انسانها می داند.</a:t>
            </a:r>
            <a:b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3- اسم مصدر اصولا از بن مضارع و پسوند «ش» ساخته می شود اما اینجا از بن ماضی ساخته شده که خلاف قاعده است.</a:t>
            </a:r>
            <a:b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b="1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endParaRPr lang="en-US" sz="1600" dirty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5" y="514350"/>
            <a:ext cx="4172505" cy="6214924"/>
          </a:xfrm>
        </p:spPr>
      </p:pic>
    </p:spTree>
    <p:extLst>
      <p:ext uri="{BB962C8B-B14F-4D97-AF65-F5344CB8AC3E}">
        <p14:creationId xmlns:p14="http://schemas.microsoft.com/office/powerpoint/2010/main" val="414597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8273"/>
            <a:ext cx="7019606" cy="344453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  <a:t>11- تا وقتی که شما در مقابل ظالمان به خاطر طمع مال تعظیم می کنید به حکمت دست نخواهید یافت.</a:t>
            </a:r>
            <a:b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  <a:t>12- تان در کلمه بشودتان نوعی جابجایی ضمیر است و در اصل متعلق به آب « آبرو» بوده است. معنی: شما چون حیوانات دنبال خورد و خوراک هستید لذا از رفتن آبرویتان هم ترسی ندارید.</a:t>
            </a:r>
            <a:b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  <a:t>13- دلخوش به این هستید که به شما فاضل بگویند.</a:t>
            </a:r>
            <a:b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  <a:t>14- واقعیت این است که فقهای زمانه اهل تزویر هستند و شما اهل ریا و دورویی</a:t>
            </a:r>
            <a:b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  <a:t>16- می خواهم بدانم شما چرا از این نادانان اطاعت می کنید.</a:t>
            </a:r>
            <a:b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  <a:t>17- آنها شایسته مجازات الهی هستند و شما لایق پس گردنی خوردن هستید</a:t>
            </a:r>
            <a:r>
              <a:rPr lang="fa-IR" dirty="0" smtClean="0">
                <a:cs typeface="B Lotus" panose="00000400000000000000" pitchFamily="2" charset="-78"/>
              </a:rPr>
              <a:t>.</a:t>
            </a:r>
            <a:endParaRPr lang="en-US" dirty="0">
              <a:cs typeface="B Lotus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3" y="88778"/>
            <a:ext cx="3799643" cy="6427432"/>
          </a:xfrm>
        </p:spPr>
      </p:pic>
    </p:spTree>
    <p:extLst>
      <p:ext uri="{BB962C8B-B14F-4D97-AF65-F5344CB8AC3E}">
        <p14:creationId xmlns:p14="http://schemas.microsoft.com/office/powerpoint/2010/main" val="425451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4186"/>
            <a:ext cx="6717765" cy="1766658"/>
          </a:xfrm>
          <a:solidFill>
            <a:srgbClr val="57FFA3"/>
          </a:solidFill>
        </p:spPr>
        <p:txBody>
          <a:bodyPr>
            <a:normAutofit fontScale="90000"/>
          </a:bodyPr>
          <a:lstStyle/>
          <a:p>
            <a:pPr algn="r" rtl="1"/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18- شما جاهلانی هستید که نام عالم را یدک می کشید و از شدت حیله گری مشاور و وزیر شیطان ملعون هستید.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19- به محض آنکه دشمن به شما پول می دهد شما از شریعت دست می کشید.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24- اکثریت علما از گروه فرزندان پیامبر هستند اما شما دشمن عالمان هستید.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27- می گوئید بدیها به خواست و اراده الهی است اما شما با این سخن کفر می‌گوئید</a:t>
            </a:r>
            <a:b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</a:b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Lotus" panose="00000400000000000000" pitchFamily="2" charset="-78"/>
              </a:rPr>
              <a:t> </a:t>
            </a: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  <a:t/>
            </a:r>
            <a:br>
              <a:rPr lang="fa-IR" sz="1600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r>
              <a:rPr lang="fa-IR" sz="1600" dirty="0" smtClean="0">
                <a:cs typeface="B Lotus" panose="00000400000000000000" pitchFamily="2" charset="-78"/>
              </a:rPr>
              <a:t/>
            </a:r>
            <a:br>
              <a:rPr lang="fa-IR" sz="1600" dirty="0" smtClean="0">
                <a:cs typeface="B Lotus" panose="00000400000000000000" pitchFamily="2" charset="-78"/>
              </a:rPr>
            </a:br>
            <a:endParaRPr lang="en-US" sz="1600" dirty="0">
              <a:cs typeface="B Lotus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4589754"/>
            <a:ext cx="6399758" cy="55929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r" rtl="1"/>
            <a:r>
              <a:rPr lang="fa-IR" dirty="0" smtClean="0">
                <a:cs typeface="B Lotus" panose="00000400000000000000" pitchFamily="2" charset="-78"/>
              </a:rPr>
              <a:t>26- شاید در این بیت، فعل تام به معنی «شایسته است» می باشد. </a:t>
            </a:r>
            <a:endParaRPr lang="en-US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40" y="204186"/>
            <a:ext cx="3622088" cy="5837840"/>
          </a:xfrm>
        </p:spPr>
      </p:pic>
    </p:spTree>
    <p:extLst>
      <p:ext uri="{BB962C8B-B14F-4D97-AF65-F5344CB8AC3E}">
        <p14:creationId xmlns:p14="http://schemas.microsoft.com/office/powerpoint/2010/main" val="416991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27" y="109996"/>
            <a:ext cx="4853455" cy="199401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  <a:t>29- به چه علت همواره با من کینه ور هستید و اگر بلا هستید چرا فقط بر من فرود می آیید؟</a:t>
            </a:r>
            <a:b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</a:br>
            <a:r>
              <a:rPr lang="fa-IR" dirty="0" smtClean="0">
                <a:solidFill>
                  <a:srgbClr val="002060"/>
                </a:solidFill>
                <a:cs typeface="B Lotus" panose="00000400000000000000" pitchFamily="2" charset="-78"/>
              </a:rPr>
              <a:t>30- از اینکه من نماینده فرزند رسول الله هستم همیشه رنج می کشید و حسادت می کنید.</a:t>
            </a:r>
            <a:endParaRPr lang="en-US" dirty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4" y="618648"/>
            <a:ext cx="4513262" cy="2293227"/>
          </a:xfrm>
        </p:spPr>
      </p:pic>
    </p:spTree>
    <p:extLst>
      <p:ext uri="{BB962C8B-B14F-4D97-AF65-F5344CB8AC3E}">
        <p14:creationId xmlns:p14="http://schemas.microsoft.com/office/powerpoint/2010/main" val="7958734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387</TotalTime>
  <Words>254</Words>
  <Application>Microsoft Office PowerPoint</Application>
  <PresentationFormat>Widescreen</PresentationFormat>
  <Paragraphs>22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2  Nazanin</vt:lpstr>
      <vt:lpstr>Arial</vt:lpstr>
      <vt:lpstr>B Lotus</vt:lpstr>
      <vt:lpstr>Tahoma</vt:lpstr>
      <vt:lpstr>Trebuchet MS</vt:lpstr>
      <vt:lpstr>Wingdings 3</vt:lpstr>
      <vt:lpstr>Facet</vt:lpstr>
      <vt:lpstr>              بسم‌الله الرحمن الرحیم                     نظم 2 – شماره 3</vt:lpstr>
      <vt:lpstr>- لطفا به فایل صوتی گوش دهید - در تمام ابیات به آرایه ها مخصوصاً به آرایه تشبیه  تشخیص توجه کنید - در بیت شش به باور قدما در مورد تاثیر ستارگان و سیارات بر سرنوشت انسان اشاره دارد. </vt:lpstr>
      <vt:lpstr>        این قصیده با مورد خطاب قرار دادن ستارگان و تاثیر آنها بر زندگی انسانها به عنوان تشبیب یا تغزل (چند بیت ابتدای قصیده که همچون غزل به وصف طبیعت و .. می‌پردازد) آغاز شده سپس در تنه قصیده به شاعران، حکیمان و عالمان خودشیفته و خودفروخته تاخته و آنها را دشمنان مردم و خودش می داند.</vt:lpstr>
      <vt:lpstr> توجه: ابتدا به توضیحات کتاب مراجعه کنید سپس به این توضیحات رجوع کنید.  2- ناصرخسرو دیدار ستارگان را مایه شادی و نشانه سعد برای انسانها می داند. 3- اسم مصدر اصولا از بن مضارع و پسوند «ش» ساخته می شود اما اینجا از بن ماضی ساخته شده که خلاف قاعده است.  </vt:lpstr>
      <vt:lpstr>11- تا وقتی که شما در مقابل ظالمان به خاطر طمع مال تعظیم می کنید به حکمت دست نخواهید یافت. 12- تان در کلمه بشودتان نوعی جابجایی ضمیر است و در اصل متعلق به آب « آبرو» بوده است. معنی: شما چون حیوانات دنبال خورد و خوراک هستید لذا از رفتن آبرویتان هم ترسی ندارید. 13- دلخوش به این هستید که به شما فاضل بگویند. 14- واقعیت این است که فقهای زمانه اهل تزویر هستند و شما اهل ریا و دورویی 16- می خواهم بدانم شما چرا از این نادانان اطاعت می کنید. 17- آنها شایسته مجازات الهی هستند و شما لایق پس گردنی خوردن هستید.</vt:lpstr>
      <vt:lpstr>18- شما جاهلانی هستید که نام عالم را یدک می کشید و از شدت حیله گری مشاور و وزیر شیطان ملعون هستید. 19- به محض آنکه دشمن به شما پول می دهد شما از شریعت دست می کشید. 24- اکثریت علما از گروه فرزندان پیامبر هستند اما شما دشمن عالمان هستید. 27- می گوئید بدیها به خواست و اراده الهی است اما شما با این سخن کفر می‌گوئید      </vt:lpstr>
      <vt:lpstr>29- به چه علت همواره با من کینه ور هستید و اگر بلا هستید چرا فقط بر من فرود می آیید؟ 30- از اینکه من نماینده فرزند رسول الله هستم همیشه رنج می کشید و حسادت می کنید.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</dc:title>
  <dc:creator>zarin2009</dc:creator>
  <cp:lastModifiedBy>zarin2009</cp:lastModifiedBy>
  <cp:revision>41</cp:revision>
  <dcterms:created xsi:type="dcterms:W3CDTF">2020-04-08T07:23:22Z</dcterms:created>
  <dcterms:modified xsi:type="dcterms:W3CDTF">2020-04-17T14:53:47Z</dcterms:modified>
</cp:coreProperties>
</file>