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82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793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20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50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597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198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082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997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493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808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970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164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604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621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643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852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341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4329FC-190D-4681-989D-7A382730E027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BD8A-8CE5-4A09-8E19-7E883D07B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351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fa-IR" sz="3600" dirty="0" smtClean="0"/>
              <a:t>درس 4</a:t>
            </a:r>
            <a:br>
              <a:rPr lang="fa-IR" sz="3600" dirty="0" smtClean="0"/>
            </a:br>
            <a:r>
              <a:rPr lang="fa-IR" sz="3600" dirty="0" smtClean="0"/>
              <a:t>زبان انگلیسی الهیات الف</a:t>
            </a:r>
            <a:r>
              <a:rPr lang="fa-IR" sz="3600" dirty="0"/>
              <a:t/>
            </a:r>
            <a:br>
              <a:rPr lang="fa-IR" sz="3600" dirty="0"/>
            </a:br>
            <a:r>
              <a:rPr lang="fa-IR" sz="3600" dirty="0" smtClean="0"/>
              <a:t/>
            </a:r>
            <a:br>
              <a:rPr lang="fa-IR" sz="3600" dirty="0" smtClean="0"/>
            </a:br>
            <a:r>
              <a:rPr lang="en-US" sz="3600" dirty="0" smtClean="0"/>
              <a:t>kiss, bow, or</a:t>
            </a:r>
            <a:r>
              <a:rPr lang="fa-IR" sz="3600" dirty="0" smtClean="0"/>
              <a:t> </a:t>
            </a:r>
            <a:r>
              <a:rPr lang="en-US" sz="3600" dirty="0" smtClean="0"/>
              <a:t>shake hands</a:t>
            </a:r>
            <a:r>
              <a:rPr lang="fa-IR" sz="3600" dirty="0" smtClean="0"/>
              <a:t>؟</a:t>
            </a:r>
            <a:r>
              <a:rPr lang="fa-IR" sz="3600" dirty="0"/>
              <a:t/>
            </a:r>
            <a:br>
              <a:rPr lang="fa-IR" sz="3600" dirty="0"/>
            </a:br>
            <a:r>
              <a:rPr lang="fa-IR" sz="3600" dirty="0" smtClean="0"/>
              <a:t/>
            </a:r>
            <a:br>
              <a:rPr lang="fa-IR" sz="3600" dirty="0" smtClean="0"/>
            </a:br>
            <a:endParaRPr lang="fa-I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/>
              <a:t>استاد: بهاره فرضی زاده</a:t>
            </a:r>
            <a:endParaRPr lang="fa-IR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لغات جدید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Bow :</a:t>
            </a:r>
            <a:r>
              <a:rPr lang="fa-IR" dirty="0" smtClean="0"/>
              <a:t>تعظیم کردن </a:t>
            </a:r>
            <a:r>
              <a:rPr lang="en-US" dirty="0" smtClean="0"/>
              <a:t>      shake hands: </a:t>
            </a:r>
            <a:r>
              <a:rPr lang="fa-IR" dirty="0" smtClean="0"/>
              <a:t>دست دادن</a:t>
            </a:r>
            <a:r>
              <a:rPr lang="en-US" dirty="0" smtClean="0"/>
              <a:t>        greet: </a:t>
            </a:r>
            <a:r>
              <a:rPr lang="fa-IR" dirty="0" smtClean="0"/>
              <a:t>سلام کردن</a:t>
            </a:r>
            <a:r>
              <a:rPr lang="en-US" dirty="0" smtClean="0"/>
              <a:t>    describe: </a:t>
            </a:r>
            <a:r>
              <a:rPr lang="fa-IR" dirty="0" smtClean="0"/>
              <a:t>توصیف کردن </a:t>
            </a:r>
            <a:r>
              <a:rPr lang="en-US" dirty="0" smtClean="0"/>
              <a:t>      way: </a:t>
            </a:r>
            <a:r>
              <a:rPr lang="fa-IR" dirty="0" smtClean="0"/>
              <a:t>روش </a:t>
            </a:r>
            <a:r>
              <a:rPr lang="en-US" dirty="0" smtClean="0"/>
              <a:t>  depending on: </a:t>
            </a:r>
            <a:r>
              <a:rPr lang="fa-IR" dirty="0" smtClean="0"/>
              <a:t>بستگی داشتن به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Situation: </a:t>
            </a:r>
            <a:r>
              <a:rPr lang="fa-IR" dirty="0" smtClean="0"/>
              <a:t>   موقعیت  </a:t>
            </a:r>
            <a:r>
              <a:rPr lang="en-US" dirty="0" smtClean="0"/>
              <a:t>formal: </a:t>
            </a:r>
            <a:r>
              <a:rPr lang="fa-IR" dirty="0" smtClean="0"/>
              <a:t>رسمی </a:t>
            </a:r>
            <a:r>
              <a:rPr lang="en-US" dirty="0" smtClean="0"/>
              <a:t>   almost always: </a:t>
            </a:r>
            <a:r>
              <a:rPr lang="fa-IR" dirty="0" smtClean="0"/>
              <a:t>تقریبا همیشه </a:t>
            </a:r>
            <a:r>
              <a:rPr lang="en-US" dirty="0" smtClean="0"/>
              <a:t> </a:t>
            </a:r>
            <a:r>
              <a:rPr lang="en-US" dirty="0" smtClean="0"/>
              <a:t>  important: </a:t>
            </a:r>
            <a:r>
              <a:rPr lang="fa-IR" dirty="0" smtClean="0"/>
              <a:t>مهم </a:t>
            </a:r>
            <a:r>
              <a:rPr lang="en-US" dirty="0" smtClean="0"/>
              <a:t>    firmly: </a:t>
            </a:r>
            <a:r>
              <a:rPr lang="fa-IR" dirty="0" smtClean="0"/>
              <a:t>محکم </a:t>
            </a:r>
            <a:r>
              <a:rPr lang="en-US" dirty="0" smtClean="0"/>
              <a:t>   casual: </a:t>
            </a:r>
            <a:r>
              <a:rPr lang="fa-IR" dirty="0" smtClean="0"/>
              <a:t>صمیمی</a:t>
            </a:r>
            <a:r>
              <a:rPr lang="en-US" dirty="0" smtClean="0"/>
              <a:t>  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Close: </a:t>
            </a:r>
            <a:r>
              <a:rPr lang="fa-IR" dirty="0" smtClean="0"/>
              <a:t>صمیمی </a:t>
            </a:r>
            <a:r>
              <a:rPr lang="en-US" dirty="0" smtClean="0"/>
              <a:t>   give a hug: </a:t>
            </a:r>
            <a:r>
              <a:rPr lang="fa-IR" dirty="0" smtClean="0"/>
              <a:t>بغل کردن </a:t>
            </a:r>
            <a:r>
              <a:rPr lang="en-US" dirty="0" smtClean="0"/>
              <a:t>   though:</a:t>
            </a:r>
            <a:r>
              <a:rPr lang="fa-IR" dirty="0" smtClean="0"/>
              <a:t> گرچه </a:t>
            </a:r>
            <a:r>
              <a:rPr lang="en-US" dirty="0" smtClean="0"/>
              <a:t>    common: </a:t>
            </a:r>
            <a:r>
              <a:rPr lang="fa-IR" dirty="0" smtClean="0"/>
              <a:t>رایج </a:t>
            </a:r>
            <a:r>
              <a:rPr lang="en-US" dirty="0" smtClean="0"/>
              <a:t>     male: </a:t>
            </a:r>
            <a:r>
              <a:rPr lang="fa-IR" dirty="0" smtClean="0"/>
              <a:t>مذکر</a:t>
            </a:r>
            <a:r>
              <a:rPr lang="en-US" dirty="0" smtClean="0"/>
              <a:t>      each other : </a:t>
            </a:r>
            <a:r>
              <a:rPr lang="fa-IR" dirty="0" smtClean="0"/>
              <a:t>همدیگر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Fist bump: </a:t>
            </a:r>
            <a:r>
              <a:rPr lang="fa-IR" dirty="0" smtClean="0"/>
              <a:t>زدن مشت دست به یکدیگر</a:t>
            </a:r>
            <a:r>
              <a:rPr lang="en-US" dirty="0" smtClean="0"/>
              <a:t>   perfectly: </a:t>
            </a:r>
            <a:r>
              <a:rPr lang="fa-IR" dirty="0" smtClean="0"/>
              <a:t>کاملا </a:t>
            </a:r>
            <a:r>
              <a:rPr lang="en-US" dirty="0" smtClean="0"/>
              <a:t>    acceptable: </a:t>
            </a:r>
            <a:r>
              <a:rPr lang="fa-IR" dirty="0" smtClean="0"/>
              <a:t>قابل قبول  </a:t>
            </a:r>
            <a:r>
              <a:rPr lang="en-US" dirty="0" smtClean="0"/>
              <a:t>   pat on the back: </a:t>
            </a:r>
            <a:r>
              <a:rPr lang="fa-IR" dirty="0" smtClean="0"/>
              <a:t>ضربه ملایم به کمر شخصی زدن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Slightly: </a:t>
            </a:r>
            <a:r>
              <a:rPr lang="fa-IR" dirty="0" smtClean="0"/>
              <a:t>کمی </a:t>
            </a:r>
            <a:r>
              <a:rPr lang="en-US" dirty="0" smtClean="0"/>
              <a:t>    still: </a:t>
            </a:r>
            <a:r>
              <a:rPr lang="fa-IR" dirty="0" smtClean="0"/>
              <a:t>هنوز</a:t>
            </a:r>
            <a:r>
              <a:rPr lang="en-US" dirty="0" smtClean="0"/>
              <a:t>   traditional: </a:t>
            </a:r>
            <a:r>
              <a:rPr lang="fa-IR" dirty="0" smtClean="0"/>
              <a:t>سنتی </a:t>
            </a:r>
            <a:r>
              <a:rPr lang="en-US" dirty="0" smtClean="0"/>
              <a:t>      change: </a:t>
            </a:r>
            <a:r>
              <a:rPr lang="fa-IR" dirty="0" smtClean="0"/>
              <a:t>تغییر کردن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زمان حال ساده(کارهای تکراری)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فرمول ساخت زمان حال ساده </a:t>
            </a:r>
            <a:r>
              <a:rPr lang="fa-IR" sz="1600" dirty="0"/>
              <a:t>: شکل ساده فعل + فاعل * در حال ساده برای سوم شخص (</a:t>
            </a:r>
            <a:r>
              <a:rPr lang="en-US" sz="1600" dirty="0"/>
              <a:t>it/ she/ he (</a:t>
            </a:r>
            <a:r>
              <a:rPr lang="fa-IR" sz="1600" dirty="0"/>
              <a:t>یک ‘</a:t>
            </a:r>
            <a:r>
              <a:rPr lang="en-US" sz="1600" dirty="0"/>
              <a:t>s ‘</a:t>
            </a:r>
            <a:r>
              <a:rPr lang="fa-IR" sz="1600" dirty="0"/>
              <a:t>به انتهای فعل اضافه میشود . </a:t>
            </a:r>
            <a:r>
              <a:rPr lang="en-US" sz="1600" dirty="0"/>
              <a:t>I/ You/ We/ They work in a bank. He/ She works in a bank. </a:t>
            </a:r>
            <a:endParaRPr lang="fa-IR" sz="1600" dirty="0" smtClean="0"/>
          </a:p>
          <a:p>
            <a:r>
              <a:rPr lang="fa-I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برای </a:t>
            </a:r>
            <a:r>
              <a:rPr lang="fa-I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منفی کردن </a:t>
            </a:r>
            <a:r>
              <a:rPr lang="fa-IR" sz="1600" dirty="0"/>
              <a:t>: شکل ساده فعل + </a:t>
            </a:r>
            <a:r>
              <a:rPr lang="en-US" sz="1600" dirty="0" err="1"/>
              <a:t>t’doesn</a:t>
            </a:r>
            <a:r>
              <a:rPr lang="en-US" sz="1600" dirty="0"/>
              <a:t>/ </a:t>
            </a:r>
            <a:r>
              <a:rPr lang="en-US" sz="1600" dirty="0" err="1"/>
              <a:t>t’don</a:t>
            </a:r>
            <a:r>
              <a:rPr lang="en-US" sz="1600" dirty="0"/>
              <a:t> + </a:t>
            </a:r>
            <a:r>
              <a:rPr lang="fa-IR" sz="1600" dirty="0"/>
              <a:t>فاعل </a:t>
            </a:r>
            <a:r>
              <a:rPr lang="en-US" sz="1600" dirty="0"/>
              <a:t>I/ You/ We/ They don’t (do not) work. He/ She/ It doesn’t (does not) work. </a:t>
            </a:r>
            <a:endParaRPr lang="fa-IR" sz="1600" dirty="0" smtClean="0"/>
          </a:p>
          <a:p>
            <a:r>
              <a:rPr lang="fa-I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برای </a:t>
            </a:r>
            <a:r>
              <a:rPr lang="fa-I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سوالی کردن </a:t>
            </a:r>
            <a:r>
              <a:rPr lang="fa-IR" sz="1600" dirty="0"/>
              <a:t>: شکل ساده فعل + فاعل + </a:t>
            </a:r>
            <a:r>
              <a:rPr lang="en-US" sz="1600" dirty="0"/>
              <a:t>does/do + </a:t>
            </a:r>
            <a:r>
              <a:rPr lang="fa-IR" sz="1600" dirty="0"/>
              <a:t>کلمه پرسشی </a:t>
            </a:r>
            <a:r>
              <a:rPr lang="en-US" sz="1600" dirty="0"/>
              <a:t>Where do I/ you/we/they work? Where does he/ she </a:t>
            </a:r>
            <a:r>
              <a:rPr lang="en-US" sz="1600" dirty="0" smtClean="0"/>
              <a:t>work</a:t>
            </a:r>
            <a:r>
              <a:rPr lang="en-US" sz="1600" dirty="0"/>
              <a:t>? </a:t>
            </a:r>
            <a:r>
              <a:rPr lang="fa-I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نکات </a:t>
            </a:r>
            <a:r>
              <a:rPr lang="fa-I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مهم حال ساده </a:t>
            </a:r>
            <a:r>
              <a:rPr lang="fa-IR" sz="1600" dirty="0"/>
              <a:t>: * نکته : در زمان حال ساده به </a:t>
            </a:r>
            <a:r>
              <a:rPr lang="fa-IR" sz="1600" dirty="0" err="1"/>
              <a:t>انتهاي</a:t>
            </a:r>
            <a:r>
              <a:rPr lang="fa-IR" sz="1600" dirty="0"/>
              <a:t> فعل سوم شخص مفرد در حالت </a:t>
            </a:r>
            <a:r>
              <a:rPr lang="fa-IR" sz="1600" dirty="0" err="1"/>
              <a:t>كلي</a:t>
            </a:r>
            <a:r>
              <a:rPr lang="fa-IR" sz="1600" dirty="0"/>
              <a:t> </a:t>
            </a:r>
            <a:r>
              <a:rPr lang="en-US" sz="1600" dirty="0"/>
              <a:t>s - </a:t>
            </a:r>
            <a:r>
              <a:rPr lang="fa-IR" sz="1600" dirty="0" err="1"/>
              <a:t>مي</a:t>
            </a:r>
            <a:r>
              <a:rPr lang="fa-IR" sz="1600" dirty="0"/>
              <a:t> </a:t>
            </a:r>
            <a:r>
              <a:rPr lang="fa-IR" sz="1600" dirty="0" err="1"/>
              <a:t>افزاييم</a:t>
            </a:r>
            <a:r>
              <a:rPr lang="fa-IR" sz="1600" dirty="0"/>
              <a:t>. * </a:t>
            </a:r>
            <a:r>
              <a:rPr lang="fa-IR" sz="1600" dirty="0" err="1"/>
              <a:t>نكته</a:t>
            </a:r>
            <a:r>
              <a:rPr lang="fa-IR" sz="1600" dirty="0"/>
              <a:t> : در </a:t>
            </a:r>
            <a:r>
              <a:rPr lang="fa-IR" sz="1600" dirty="0" err="1"/>
              <a:t>افعالي</a:t>
            </a:r>
            <a:r>
              <a:rPr lang="fa-IR" sz="1600" dirty="0"/>
              <a:t> </a:t>
            </a:r>
            <a:r>
              <a:rPr lang="fa-IR" sz="1600" dirty="0" err="1"/>
              <a:t>كه</a:t>
            </a:r>
            <a:r>
              <a:rPr lang="fa-IR" sz="1600" dirty="0"/>
              <a:t> به- </a:t>
            </a:r>
            <a:r>
              <a:rPr lang="en-US" sz="1600" dirty="0"/>
              <a:t>x , -o , -s , -z , -</a:t>
            </a:r>
            <a:r>
              <a:rPr lang="en-US" sz="1600" dirty="0" err="1"/>
              <a:t>ch</a:t>
            </a:r>
            <a:r>
              <a:rPr lang="en-US" sz="1600" dirty="0"/>
              <a:t> , -</a:t>
            </a:r>
            <a:r>
              <a:rPr lang="en-US" sz="1600" dirty="0" err="1"/>
              <a:t>sh</a:t>
            </a:r>
            <a:r>
              <a:rPr lang="en-US" sz="1600" dirty="0"/>
              <a:t> </a:t>
            </a:r>
            <a:r>
              <a:rPr lang="fa-IR" sz="1600" dirty="0"/>
              <a:t>ختم </a:t>
            </a:r>
            <a:r>
              <a:rPr lang="fa-IR" sz="1600" dirty="0" err="1"/>
              <a:t>مي</a:t>
            </a:r>
            <a:r>
              <a:rPr lang="fa-IR" sz="1600" dirty="0"/>
              <a:t> شوند ، به </a:t>
            </a:r>
            <a:r>
              <a:rPr lang="fa-IR" sz="1600" dirty="0" err="1"/>
              <a:t>جاي</a:t>
            </a:r>
            <a:r>
              <a:rPr lang="fa-IR" sz="1600" dirty="0"/>
              <a:t>- </a:t>
            </a:r>
            <a:r>
              <a:rPr lang="en-US" sz="1600" dirty="0"/>
              <a:t>s </a:t>
            </a:r>
            <a:r>
              <a:rPr lang="fa-IR" sz="1600" dirty="0" err="1"/>
              <a:t>بايد</a:t>
            </a:r>
            <a:r>
              <a:rPr lang="fa-IR" sz="1600" dirty="0"/>
              <a:t>-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fa-IR" sz="1600" dirty="0"/>
              <a:t>اضافه </a:t>
            </a:r>
            <a:r>
              <a:rPr lang="fa-IR" sz="1600" dirty="0" err="1"/>
              <a:t>كنيم</a:t>
            </a:r>
            <a:r>
              <a:rPr lang="fa-IR" sz="1600" dirty="0"/>
              <a:t>. </a:t>
            </a:r>
            <a:endParaRPr lang="fa-IR" sz="1600" dirty="0" smtClean="0"/>
          </a:p>
          <a:p>
            <a:r>
              <a:rPr lang="fa-IR" sz="1600" dirty="0" smtClean="0"/>
              <a:t>* </a:t>
            </a:r>
            <a:r>
              <a:rPr lang="fa-IR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نكته</a:t>
            </a:r>
            <a:r>
              <a:rPr lang="fa-IR" sz="1600" dirty="0"/>
              <a:t> : افعال ي </a:t>
            </a:r>
            <a:r>
              <a:rPr lang="fa-IR" sz="1600" dirty="0" err="1"/>
              <a:t>كه</a:t>
            </a:r>
            <a:r>
              <a:rPr lang="fa-IR" sz="1600" dirty="0"/>
              <a:t> به- </a:t>
            </a:r>
            <a:r>
              <a:rPr lang="en-US" sz="1600" dirty="0"/>
              <a:t>y </a:t>
            </a:r>
            <a:r>
              <a:rPr lang="fa-IR" sz="1600" dirty="0"/>
              <a:t>ختم </a:t>
            </a:r>
            <a:r>
              <a:rPr lang="fa-IR" sz="1600" dirty="0" err="1"/>
              <a:t>مي</a:t>
            </a:r>
            <a:r>
              <a:rPr lang="fa-IR" sz="1600" dirty="0"/>
              <a:t> شوند و قبل از </a:t>
            </a:r>
            <a:r>
              <a:rPr lang="en-US" sz="1600" dirty="0"/>
              <a:t>y </a:t>
            </a:r>
            <a:r>
              <a:rPr lang="fa-IR" sz="1600" dirty="0" err="1"/>
              <a:t>يك</a:t>
            </a:r>
            <a:r>
              <a:rPr lang="fa-IR" sz="1600" dirty="0"/>
              <a:t> حرف </a:t>
            </a:r>
            <a:r>
              <a:rPr lang="fa-IR" sz="1600" dirty="0" err="1"/>
              <a:t>بي</a:t>
            </a:r>
            <a:r>
              <a:rPr lang="fa-IR" sz="1600" dirty="0"/>
              <a:t> صدا قرار دارد ، به هنگام افزوده شدن </a:t>
            </a:r>
            <a:r>
              <a:rPr lang="en-US" sz="1600" dirty="0"/>
              <a:t>s- ،</a:t>
            </a:r>
            <a:r>
              <a:rPr lang="fa-IR" sz="1600" dirty="0"/>
              <a:t>حرف </a:t>
            </a:r>
            <a:r>
              <a:rPr lang="en-US" sz="1600" dirty="0"/>
              <a:t>y </a:t>
            </a:r>
            <a:r>
              <a:rPr lang="fa-IR" sz="1600" dirty="0"/>
              <a:t>به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fa-IR" sz="1600" dirty="0"/>
              <a:t>تبدیل </a:t>
            </a:r>
            <a:r>
              <a:rPr lang="fa-IR" sz="1600" dirty="0" err="1"/>
              <a:t>مي</a:t>
            </a:r>
            <a:r>
              <a:rPr lang="fa-IR" sz="1600" dirty="0"/>
              <a:t> شود و سپس-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fa-IR" sz="1600" dirty="0"/>
              <a:t>اضافه </a:t>
            </a:r>
            <a:r>
              <a:rPr lang="fa-IR" sz="1600" dirty="0" err="1"/>
              <a:t>مي</a:t>
            </a:r>
            <a:r>
              <a:rPr lang="fa-IR" sz="1600" dirty="0"/>
              <a:t> شود. مثال: </a:t>
            </a:r>
            <a:r>
              <a:rPr lang="en-US" sz="1600" dirty="0"/>
              <a:t>studies * </a:t>
            </a:r>
            <a:r>
              <a:rPr lang="fa-IR" sz="1600" dirty="0"/>
              <a:t>زمان حال ساده برا ي اشاره به </a:t>
            </a:r>
            <a:r>
              <a:rPr lang="fa-IR" sz="1600" dirty="0" err="1"/>
              <a:t>كاري</a:t>
            </a:r>
            <a:r>
              <a:rPr lang="fa-IR" sz="1600" dirty="0"/>
              <a:t> </a:t>
            </a:r>
            <a:r>
              <a:rPr lang="fa-IR" sz="1600" dirty="0" err="1"/>
              <a:t>كه</a:t>
            </a:r>
            <a:r>
              <a:rPr lang="fa-IR" sz="1600" dirty="0"/>
              <a:t> به صورت عادت و </a:t>
            </a:r>
            <a:r>
              <a:rPr lang="fa-IR" sz="1600" dirty="0" err="1"/>
              <a:t>يا</a:t>
            </a:r>
            <a:r>
              <a:rPr lang="fa-IR" sz="1600" dirty="0"/>
              <a:t> </a:t>
            </a:r>
            <a:r>
              <a:rPr lang="fa-IR" sz="1600" dirty="0" err="1"/>
              <a:t>تكرار</a:t>
            </a:r>
            <a:r>
              <a:rPr lang="fa-IR" sz="1600" dirty="0"/>
              <a:t> انجام </a:t>
            </a:r>
            <a:r>
              <a:rPr lang="fa-IR" sz="1600" dirty="0" err="1"/>
              <a:t>ميپذيرد</a:t>
            </a:r>
            <a:r>
              <a:rPr lang="fa-IR" sz="1600" dirty="0"/>
              <a:t> به </a:t>
            </a:r>
            <a:r>
              <a:rPr lang="fa-IR" sz="1600" dirty="0" err="1"/>
              <a:t>كار</a:t>
            </a:r>
            <a:r>
              <a:rPr lang="fa-IR" sz="1600" dirty="0"/>
              <a:t> </a:t>
            </a:r>
            <a:r>
              <a:rPr lang="fa-IR" sz="1600" dirty="0" err="1"/>
              <a:t>مي</a:t>
            </a:r>
            <a:r>
              <a:rPr lang="fa-IR" sz="1600" dirty="0"/>
              <a:t> رود. در این </a:t>
            </a:r>
            <a:r>
              <a:rPr lang="fa-IR" sz="1600" dirty="0" err="1"/>
              <a:t>كاربرد</a:t>
            </a:r>
            <a:r>
              <a:rPr lang="fa-IR" sz="1600" dirty="0"/>
              <a:t> ، </a:t>
            </a:r>
            <a:r>
              <a:rPr lang="fa-IR" sz="1600" dirty="0" err="1"/>
              <a:t>قیدهای</a:t>
            </a:r>
            <a:r>
              <a:rPr lang="fa-IR" sz="1600" dirty="0"/>
              <a:t> </a:t>
            </a:r>
            <a:r>
              <a:rPr lang="fa-IR" sz="1600" dirty="0" err="1"/>
              <a:t>تكرار</a:t>
            </a:r>
            <a:r>
              <a:rPr lang="fa-IR" sz="1600" dirty="0"/>
              <a:t> </a:t>
            </a:r>
            <a:r>
              <a:rPr lang="fa-IR" sz="1600" dirty="0" err="1"/>
              <a:t>كمك</a:t>
            </a:r>
            <a:r>
              <a:rPr lang="fa-IR" sz="1600" dirty="0"/>
              <a:t> </a:t>
            </a:r>
            <a:r>
              <a:rPr lang="fa-IR" sz="1600" dirty="0" err="1"/>
              <a:t>كننده</a:t>
            </a:r>
            <a:r>
              <a:rPr lang="fa-IR" sz="1600" dirty="0"/>
              <a:t> هستند. </a:t>
            </a:r>
            <a:r>
              <a:rPr lang="en-US" sz="1600" dirty="0"/>
              <a:t>always– usually -often- sometimes- occasionally- rarely - scarcely–Never * </a:t>
            </a:r>
            <a:r>
              <a:rPr lang="fa-IR" sz="1600" dirty="0" err="1"/>
              <a:t>همچنين</a:t>
            </a:r>
            <a:r>
              <a:rPr lang="fa-IR" sz="1600" dirty="0"/>
              <a:t> </a:t>
            </a:r>
            <a:r>
              <a:rPr lang="fa-IR" sz="1600" dirty="0" err="1"/>
              <a:t>كلمات</a:t>
            </a:r>
            <a:r>
              <a:rPr lang="fa-IR" sz="1600" dirty="0"/>
              <a:t> و </a:t>
            </a:r>
            <a:r>
              <a:rPr lang="fa-IR" sz="1600" dirty="0" err="1"/>
              <a:t>قيود</a:t>
            </a:r>
            <a:r>
              <a:rPr lang="fa-IR" sz="1600" dirty="0"/>
              <a:t> </a:t>
            </a:r>
            <a:r>
              <a:rPr lang="fa-IR" sz="1600" dirty="0" err="1"/>
              <a:t>ديگري</a:t>
            </a:r>
            <a:r>
              <a:rPr lang="fa-IR" sz="1600" dirty="0"/>
              <a:t> </a:t>
            </a:r>
            <a:r>
              <a:rPr lang="fa-IR" sz="1600" dirty="0" err="1"/>
              <a:t>كه</a:t>
            </a:r>
            <a:r>
              <a:rPr lang="fa-IR" sz="1600" dirty="0"/>
              <a:t> به </a:t>
            </a:r>
            <a:r>
              <a:rPr lang="fa-IR" sz="1600" dirty="0" err="1"/>
              <a:t>نحوي</a:t>
            </a:r>
            <a:r>
              <a:rPr lang="fa-IR" sz="1600" dirty="0"/>
              <a:t> به </a:t>
            </a:r>
            <a:r>
              <a:rPr lang="fa-IR" sz="1600" dirty="0" err="1"/>
              <a:t>تكرار</a:t>
            </a:r>
            <a:r>
              <a:rPr lang="fa-IR" sz="1600" dirty="0"/>
              <a:t> </a:t>
            </a:r>
            <a:r>
              <a:rPr lang="fa-IR" sz="1600" dirty="0" smtClean="0"/>
              <a:t>دلالت </a:t>
            </a:r>
            <a:r>
              <a:rPr lang="fa-IR" sz="1600" dirty="0" err="1"/>
              <a:t>كنند</a:t>
            </a:r>
            <a:r>
              <a:rPr lang="fa-IR" sz="1600" dirty="0"/>
              <a:t> ، </a:t>
            </a:r>
            <a:r>
              <a:rPr lang="fa-IR" sz="1600" dirty="0" err="1"/>
              <a:t>مي</a:t>
            </a:r>
            <a:r>
              <a:rPr lang="fa-IR" sz="1600" dirty="0"/>
              <a:t> توانند با </a:t>
            </a:r>
            <a:r>
              <a:rPr lang="fa-IR" sz="1600" dirty="0" err="1"/>
              <a:t>اين</a:t>
            </a:r>
            <a:r>
              <a:rPr lang="fa-IR" sz="1600" dirty="0"/>
              <a:t> زمان همراه شوند. </a:t>
            </a:r>
            <a:r>
              <a:rPr lang="fa-IR" sz="1600" dirty="0" err="1"/>
              <a:t>براي</a:t>
            </a:r>
            <a:r>
              <a:rPr lang="fa-IR" sz="1600" dirty="0"/>
              <a:t> مثال </a:t>
            </a:r>
            <a:r>
              <a:rPr lang="fa-IR" sz="1600" dirty="0" err="1"/>
              <a:t>تركيبات</a:t>
            </a:r>
            <a:r>
              <a:rPr lang="fa-IR" sz="1600" dirty="0"/>
              <a:t> </a:t>
            </a:r>
            <a:r>
              <a:rPr lang="en-US" sz="1600" dirty="0" smtClean="0"/>
              <a:t> every </a:t>
            </a:r>
            <a:r>
              <a:rPr lang="fa-IR" sz="1600" dirty="0"/>
              <a:t>با </a:t>
            </a:r>
            <a:r>
              <a:rPr lang="fa-IR" sz="1600" dirty="0" err="1"/>
              <a:t>يك</a:t>
            </a:r>
            <a:r>
              <a:rPr lang="fa-IR" sz="1600" dirty="0"/>
              <a:t> </a:t>
            </a:r>
            <a:r>
              <a:rPr lang="fa-IR" sz="1600" dirty="0" err="1"/>
              <a:t>اسِم</a:t>
            </a:r>
            <a:r>
              <a:rPr lang="fa-IR" sz="1600" dirty="0"/>
              <a:t> زمان از </a:t>
            </a:r>
            <a:r>
              <a:rPr lang="fa-IR" sz="1600" dirty="0" err="1"/>
              <a:t>اين</a:t>
            </a:r>
            <a:r>
              <a:rPr lang="fa-IR" sz="1600" dirty="0"/>
              <a:t> دسته است</a:t>
            </a:r>
            <a:r>
              <a:rPr lang="fa-IR" sz="1600" dirty="0" smtClean="0"/>
              <a:t>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 </a:t>
            </a:r>
            <a:r>
              <a:rPr lang="fa-IR" sz="1600" dirty="0"/>
              <a:t>* دقت </a:t>
            </a:r>
            <a:r>
              <a:rPr lang="fa-IR" sz="1600" dirty="0" err="1"/>
              <a:t>كنيد</a:t>
            </a:r>
            <a:r>
              <a:rPr lang="fa-IR" sz="1600" dirty="0"/>
              <a:t> </a:t>
            </a:r>
            <a:r>
              <a:rPr lang="fa-IR" sz="1600" dirty="0" err="1"/>
              <a:t>كه</a:t>
            </a:r>
            <a:r>
              <a:rPr lang="fa-IR" sz="1600" dirty="0"/>
              <a:t> زمان حال </a:t>
            </a:r>
            <a:r>
              <a:rPr lang="fa-IR" sz="1600" dirty="0" smtClean="0"/>
              <a:t>ساده</a:t>
            </a:r>
            <a:r>
              <a:rPr lang="fa-IR" sz="1600" dirty="0"/>
              <a:t> </a:t>
            </a:r>
            <a:r>
              <a:rPr lang="fa-IR" sz="1600" dirty="0" smtClean="0"/>
              <a:t>برای بیان </a:t>
            </a:r>
            <a:r>
              <a:rPr lang="fa-IR" sz="1600" dirty="0"/>
              <a:t>امور روز </a:t>
            </a:r>
            <a:r>
              <a:rPr lang="fa-IR" sz="1600" dirty="0" err="1"/>
              <a:t>مره</a:t>
            </a:r>
            <a:r>
              <a:rPr lang="fa-IR" sz="1600" dirty="0"/>
              <a:t> , عادتها و کار های تکراری </a:t>
            </a:r>
            <a:r>
              <a:rPr lang="fa-IR" sz="1600" dirty="0" smtClean="0"/>
              <a:t>استفاده میشود. </a:t>
            </a:r>
            <a:r>
              <a:rPr lang="en-US" sz="1600" dirty="0"/>
              <a:t>I usually go fishing at weekends. </a:t>
            </a:r>
            <a:r>
              <a:rPr lang="fa-IR" sz="1600" dirty="0"/>
              <a:t>من </a:t>
            </a:r>
            <a:r>
              <a:rPr lang="fa-IR" sz="1600" dirty="0" err="1"/>
              <a:t>معموال</a:t>
            </a:r>
            <a:r>
              <a:rPr lang="fa-IR" sz="1600" dirty="0"/>
              <a:t> در آخر هفته ها به ماهیگیری میروم . </a:t>
            </a:r>
            <a:r>
              <a:rPr lang="en-US" sz="1600" dirty="0" smtClean="0"/>
              <a:t>I </a:t>
            </a:r>
            <a:r>
              <a:rPr lang="en-US" sz="1600" dirty="0"/>
              <a:t>don’t go fishing at weekends. </a:t>
            </a:r>
            <a:r>
              <a:rPr lang="fa-IR" sz="1600" dirty="0"/>
              <a:t>من در آخر هفته به </a:t>
            </a:r>
            <a:r>
              <a:rPr lang="fa-IR" sz="1600" dirty="0" err="1"/>
              <a:t>ماهیگری</a:t>
            </a:r>
            <a:r>
              <a:rPr lang="fa-IR" sz="1600" dirty="0"/>
              <a:t> </a:t>
            </a:r>
            <a:r>
              <a:rPr lang="fa-IR" sz="1600" dirty="0" err="1"/>
              <a:t>نمیروم</a:t>
            </a:r>
            <a:r>
              <a:rPr lang="fa-IR" sz="1600" dirty="0"/>
              <a:t> </a:t>
            </a:r>
            <a:r>
              <a:rPr lang="en-US" sz="1600" dirty="0"/>
              <a:t>Do I go fishing at weekends? . </a:t>
            </a:r>
            <a:r>
              <a:rPr lang="fa-IR" sz="1600" dirty="0"/>
              <a:t>آیا من در آخر هفته به ماهیگیری میروم ؟ -------------------------------------------------------------------- </a:t>
            </a:r>
            <a:endParaRPr lang="fa-IR" sz="1600" dirty="0" smtClean="0"/>
          </a:p>
          <a:p>
            <a:r>
              <a:rPr lang="fa-IR" sz="1600" dirty="0" smtClean="0"/>
              <a:t> </a:t>
            </a:r>
            <a:r>
              <a:rPr lang="en-US" sz="1600" dirty="0"/>
              <a:t>You always know the answer. </a:t>
            </a:r>
            <a:r>
              <a:rPr lang="fa-IR" sz="1600" dirty="0"/>
              <a:t>شما همیشه جواب را میدانید . </a:t>
            </a:r>
            <a:r>
              <a:rPr lang="en-US" sz="1600" dirty="0"/>
              <a:t>You don’t always know the answer. </a:t>
            </a:r>
            <a:r>
              <a:rPr lang="fa-IR" sz="1600" dirty="0"/>
              <a:t>شما همیشه جواب را نمیدانید </a:t>
            </a:r>
            <a:r>
              <a:rPr lang="en-US" sz="1600" dirty="0"/>
              <a:t>Do you always know the answer? . </a:t>
            </a:r>
            <a:r>
              <a:rPr lang="fa-IR" sz="1600" dirty="0"/>
              <a:t>آیا شما همیشه جواب را میدانید ؟ -------------------------------------------------------------------- </a:t>
            </a:r>
            <a:endParaRPr lang="fa-IR" sz="1600" dirty="0" smtClean="0"/>
          </a:p>
          <a:p>
            <a:r>
              <a:rPr lang="fa-IR" sz="1600" dirty="0" smtClean="0"/>
              <a:t> </a:t>
            </a:r>
            <a:r>
              <a:rPr lang="en-US" sz="1600" dirty="0"/>
              <a:t>She never puts milk in her tea. </a:t>
            </a:r>
            <a:r>
              <a:rPr lang="fa-IR" sz="1600" dirty="0"/>
              <a:t>او هرگز در چای خود شیر </a:t>
            </a:r>
            <a:r>
              <a:rPr lang="fa-IR" sz="1600" dirty="0" err="1"/>
              <a:t>نمیریزد</a:t>
            </a:r>
            <a:r>
              <a:rPr lang="fa-IR" sz="1600" dirty="0"/>
              <a:t> . </a:t>
            </a:r>
            <a:r>
              <a:rPr lang="en-US" sz="1600" dirty="0"/>
              <a:t>She doesn’t put milk in her tea. </a:t>
            </a:r>
            <a:r>
              <a:rPr lang="fa-IR" sz="1600" dirty="0"/>
              <a:t>او در چای خود شیر </a:t>
            </a:r>
            <a:r>
              <a:rPr lang="fa-IR" sz="1600" dirty="0" err="1"/>
              <a:t>نمیریزد</a:t>
            </a:r>
            <a:r>
              <a:rPr lang="fa-IR" sz="1600" dirty="0"/>
              <a:t> . </a:t>
            </a:r>
            <a:r>
              <a:rPr lang="en-US" sz="1600" dirty="0"/>
              <a:t>Does she ever put milk in her tea? </a:t>
            </a:r>
            <a:r>
              <a:rPr lang="fa-IR" sz="1600" dirty="0"/>
              <a:t>آیا او هیچ وقت در چای خود شیر ریخته است ؟ -------------------------------------------------------------------- </a:t>
            </a:r>
            <a:endParaRPr lang="fa-IR" sz="1600" dirty="0" smtClean="0"/>
          </a:p>
          <a:p>
            <a:r>
              <a:rPr lang="fa-IR" sz="1600" dirty="0" smtClean="0"/>
              <a:t> </a:t>
            </a:r>
            <a:r>
              <a:rPr lang="en-US" sz="1600" dirty="0"/>
              <a:t>My father plays the violin. </a:t>
            </a:r>
            <a:r>
              <a:rPr lang="fa-IR" sz="1600" dirty="0"/>
              <a:t>پدر من </a:t>
            </a:r>
            <a:r>
              <a:rPr lang="fa-IR" sz="1600" dirty="0" err="1"/>
              <a:t>ویالون</a:t>
            </a:r>
            <a:r>
              <a:rPr lang="fa-IR" sz="1600" dirty="0"/>
              <a:t> میزند . </a:t>
            </a:r>
            <a:r>
              <a:rPr lang="en-US" sz="1600" dirty="0"/>
              <a:t>My father doesn’t play the violin. </a:t>
            </a:r>
            <a:r>
              <a:rPr lang="fa-IR" sz="1600" dirty="0"/>
              <a:t>پدر من </a:t>
            </a:r>
            <a:r>
              <a:rPr lang="fa-IR" sz="1600" dirty="0" err="1"/>
              <a:t>ویالون</a:t>
            </a:r>
            <a:r>
              <a:rPr lang="fa-IR" sz="1600" dirty="0"/>
              <a:t> نمیزند . </a:t>
            </a:r>
            <a:r>
              <a:rPr lang="en-US" sz="1600" dirty="0"/>
              <a:t>Does your father play the violin? </a:t>
            </a:r>
            <a:r>
              <a:rPr lang="fa-IR" sz="1600" dirty="0"/>
              <a:t>آیا پدر شما </a:t>
            </a:r>
            <a:r>
              <a:rPr lang="fa-IR" sz="1600" dirty="0" err="1"/>
              <a:t>ویالون</a:t>
            </a:r>
            <a:r>
              <a:rPr lang="fa-IR" sz="1600" dirty="0"/>
              <a:t> میزند ؟ </a:t>
            </a:r>
          </a:p>
        </p:txBody>
      </p:sp>
    </p:spTree>
    <p:extLst>
      <p:ext uri="{BB962C8B-B14F-4D97-AF65-F5344CB8AC3E}">
        <p14:creationId xmlns:p14="http://schemas.microsoft.com/office/powerpoint/2010/main" val="4190966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متضاد و مترادف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Different* same  formal* informal   meet= visit 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 important= necessary     casual = close  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 common= usual    like= for example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Male* female     greet= say hello to 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slightly= a little     traditional= classic</a:t>
            </a:r>
            <a:endParaRPr lang="fa-IR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1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صفت و قید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fa-IR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صفت</a:t>
            </a:r>
            <a:r>
              <a:rPr lang="fa-IR" dirty="0" smtClean="0"/>
              <a:t> اسم را توصیف میکند و قبل از اسم بکار میرود برای مثال: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firm</a:t>
            </a:r>
            <a:r>
              <a:rPr lang="en-US" dirty="0" smtClean="0"/>
              <a:t> handshake</a:t>
            </a:r>
            <a:r>
              <a:rPr lang="fa-IR" dirty="0" smtClean="0"/>
              <a:t>   یا      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beautiful</a:t>
            </a:r>
            <a:r>
              <a:rPr lang="en-US" dirty="0" smtClean="0"/>
              <a:t> girl</a:t>
            </a:r>
          </a:p>
          <a:p>
            <a:endParaRPr lang="en-US" dirty="0"/>
          </a:p>
          <a:p>
            <a: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قید</a:t>
            </a:r>
            <a:r>
              <a:rPr lang="fa-IR" dirty="0" smtClean="0"/>
              <a:t> فعل را توصیف میکند با بیان حالت انجام شدن کار مربوطه. و معمولا با اضافه کردن 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fa-IR" dirty="0" smtClean="0"/>
              <a:t>به آخر صفت تشکیل میشود. برای مثال  </a:t>
            </a:r>
            <a:r>
              <a:rPr lang="en-US" dirty="0" smtClean="0"/>
              <a:t>I shake hands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firmly</a:t>
            </a:r>
            <a:r>
              <a:rPr lang="en-US" dirty="0" smtClean="0"/>
              <a:t>. </a:t>
            </a:r>
            <a:r>
              <a:rPr lang="fa-IR" dirty="0"/>
              <a:t> </a:t>
            </a:r>
            <a:r>
              <a:rPr lang="fa-IR" dirty="0" smtClean="0"/>
              <a:t>   یا      </a:t>
            </a:r>
            <a:r>
              <a:rPr lang="en-US" dirty="0" smtClean="0"/>
              <a:t>she sings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beautifully</a:t>
            </a:r>
            <a:r>
              <a:rPr lang="en-US" dirty="0" smtClean="0"/>
              <a:t>.</a:t>
            </a:r>
            <a:endParaRPr lang="fa-IR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11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تمرین </a:t>
            </a:r>
            <a:r>
              <a:rPr lang="en-US" dirty="0" smtClean="0"/>
              <a:t>E</a:t>
            </a:r>
            <a:r>
              <a:rPr lang="fa-IR" dirty="0" smtClean="0"/>
              <a:t> صفحه 23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1. formal</a:t>
            </a:r>
          </a:p>
          <a:p>
            <a:pPr marL="0" indent="0" algn="l">
              <a:buNone/>
            </a:pPr>
            <a:r>
              <a:rPr lang="en-US" dirty="0" smtClean="0"/>
              <a:t>2. Perfectly</a:t>
            </a:r>
          </a:p>
          <a:p>
            <a:pPr marL="0" indent="0" algn="l">
              <a:buNone/>
            </a:pPr>
            <a:r>
              <a:rPr lang="en-US" dirty="0" smtClean="0"/>
              <a:t>3. Firmly</a:t>
            </a:r>
          </a:p>
          <a:p>
            <a:pPr marL="0" indent="0" algn="l">
              <a:buNone/>
            </a:pPr>
            <a:r>
              <a:rPr lang="en-US" dirty="0" smtClean="0"/>
              <a:t>4. Casual </a:t>
            </a:r>
          </a:p>
          <a:p>
            <a:pPr marL="0" indent="0" algn="l">
              <a:buNone/>
            </a:pPr>
            <a:endParaRPr lang="fa-I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50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ood luck…</a:t>
            </a:r>
            <a:endParaRPr lang="fa-IR" sz="7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7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</TotalTime>
  <Words>753</Words>
  <Application>Microsoft Office PowerPoint</Application>
  <PresentationFormat>Widescreen</PresentationFormat>
  <Paragraphs>36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</vt:lpstr>
      <vt:lpstr>درس 4 زبان انگلیسی الهیات الف  kiss, bow, or shake hands؟  </vt:lpstr>
      <vt:lpstr>لغات جدید</vt:lpstr>
      <vt:lpstr>زمان حال ساده(کارهای تکراری)</vt:lpstr>
      <vt:lpstr>...</vt:lpstr>
      <vt:lpstr>متضاد و مترادف</vt:lpstr>
      <vt:lpstr>صفت و قید</vt:lpstr>
      <vt:lpstr>تمرین E صفحه 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4     </dc:title>
  <dc:creator>Admin</dc:creator>
  <cp:lastModifiedBy>Admin</cp:lastModifiedBy>
  <cp:revision>23</cp:revision>
  <dcterms:created xsi:type="dcterms:W3CDTF">2020-04-06T16:43:08Z</dcterms:created>
  <dcterms:modified xsi:type="dcterms:W3CDTF">2020-04-07T06:53:21Z</dcterms:modified>
</cp:coreProperties>
</file>