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8" r:id="rId6"/>
    <p:sldId id="269" r:id="rId7"/>
    <p:sldId id="260" r:id="rId8"/>
    <p:sldId id="261" r:id="rId9"/>
    <p:sldId id="262" r:id="rId10"/>
    <p:sldId id="263" r:id="rId11"/>
    <p:sldId id="270" r:id="rId12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EA84-D86B-4641-AE25-1F4FB123B4F2}" type="datetimeFigureOut">
              <a:rPr lang="fa-IR" smtClean="0"/>
              <a:t>29/08/1441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5B6F-0A87-43BA-A9B8-67589724C2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01195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EA84-D86B-4641-AE25-1F4FB123B4F2}" type="datetimeFigureOut">
              <a:rPr lang="fa-IR" smtClean="0"/>
              <a:t>29/08/1441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5B6F-0A87-43BA-A9B8-67589724C2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19470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EA84-D86B-4641-AE25-1F4FB123B4F2}" type="datetimeFigureOut">
              <a:rPr lang="fa-IR" smtClean="0"/>
              <a:t>29/08/1441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5B6F-0A87-43BA-A9B8-67589724C2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9500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EA84-D86B-4641-AE25-1F4FB123B4F2}" type="datetimeFigureOut">
              <a:rPr lang="fa-IR" smtClean="0"/>
              <a:t>29/08/1441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5B6F-0A87-43BA-A9B8-67589724C2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26828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EA84-D86B-4641-AE25-1F4FB123B4F2}" type="datetimeFigureOut">
              <a:rPr lang="fa-IR" smtClean="0"/>
              <a:t>29/08/1441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5B6F-0A87-43BA-A9B8-67589724C2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1268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EA84-D86B-4641-AE25-1F4FB123B4F2}" type="datetimeFigureOut">
              <a:rPr lang="fa-IR" smtClean="0"/>
              <a:t>29/08/1441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5B6F-0A87-43BA-A9B8-67589724C2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0099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EA84-D86B-4641-AE25-1F4FB123B4F2}" type="datetimeFigureOut">
              <a:rPr lang="fa-IR" smtClean="0"/>
              <a:t>29/08/1441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5B6F-0A87-43BA-A9B8-67589724C2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7241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EA84-D86B-4641-AE25-1F4FB123B4F2}" type="datetimeFigureOut">
              <a:rPr lang="fa-IR" smtClean="0"/>
              <a:t>29/08/1441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5B6F-0A87-43BA-A9B8-67589724C2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7963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EA84-D86B-4641-AE25-1F4FB123B4F2}" type="datetimeFigureOut">
              <a:rPr lang="fa-IR" smtClean="0"/>
              <a:t>29/08/1441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5B6F-0A87-43BA-A9B8-67589724C2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7661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EA84-D86B-4641-AE25-1F4FB123B4F2}" type="datetimeFigureOut">
              <a:rPr lang="fa-IR" smtClean="0"/>
              <a:t>29/08/1441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5B6F-0A87-43BA-A9B8-67589724C2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75027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8EA84-D86B-4641-AE25-1F4FB123B4F2}" type="datetimeFigureOut">
              <a:rPr lang="fa-IR" smtClean="0"/>
              <a:t>29/08/1441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5B6F-0A87-43BA-A9B8-67589724C2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26844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8EA84-D86B-4641-AE25-1F4FB123B4F2}" type="datetimeFigureOut">
              <a:rPr lang="fa-IR" smtClean="0"/>
              <a:t>29/08/1441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85B6F-0A87-43BA-A9B8-67589724C20E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3353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56" y="811368"/>
            <a:ext cx="10058400" cy="565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9569"/>
    </mc:Choice>
    <mc:Fallback xmlns="">
      <p:transition advTm="69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4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21061"/>
    </mc:Choice>
    <mc:Fallback xmlns="">
      <p:transition advTm="221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646" y="455278"/>
            <a:ext cx="4410075" cy="5811838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9" y="365125"/>
            <a:ext cx="4351338" cy="5811838"/>
          </a:xfrm>
        </p:spPr>
      </p:pic>
    </p:spTree>
    <p:extLst>
      <p:ext uri="{BB962C8B-B14F-4D97-AF65-F5344CB8AC3E}">
        <p14:creationId xmlns:p14="http://schemas.microsoft.com/office/powerpoint/2010/main" val="39143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80" y="1349106"/>
            <a:ext cx="7734300" cy="43513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5535"/>
    </mc:Choice>
    <mc:Fallback xmlns="">
      <p:transition advTm="105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7"/>
            <a:ext cx="10058400" cy="565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5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8530"/>
    </mc:Choice>
    <mc:Fallback xmlns="">
      <p:transition advTm="68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7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9560"/>
    </mc:Choice>
    <mc:Fallback xmlns="">
      <p:transition advTm="19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اعجاز علمی قرآن - آهن</a:t>
            </a:r>
            <a:endParaRPr lang="fa-IR" dirty="0"/>
          </a:p>
        </p:txBody>
      </p:sp>
      <p:pic>
        <p:nvPicPr>
          <p:cNvPr id="4" name="اعجاز علمی_آهن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850" y="1825625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395840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2400" dirty="0" smtClean="0"/>
              <a:t>تلاوت ترتیل استاد پرهیزگار- سوره مبارکه مطففین</a:t>
            </a:r>
            <a:endParaRPr lang="fa-IR" sz="24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008" y="1455313"/>
            <a:ext cx="3556735" cy="4721650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05" y="1383810"/>
            <a:ext cx="3546003" cy="4793154"/>
          </a:xfrm>
        </p:spPr>
      </p:pic>
      <p:pic>
        <p:nvPicPr>
          <p:cNvPr id="14" name="83_Almutaffefeen(parhizgar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4453" y="5567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4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0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0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8535"/>
    </mc:Choice>
    <mc:Fallback xmlns="">
      <p:transition advTm="68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3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660"/>
    </mc:Choice>
    <mc:Fallback xmlns="">
      <p:transition advTm="3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530"/>
    </mc:Choice>
    <mc:Fallback xmlns="">
      <p:transition advTm="45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12</Words>
  <Application>Microsoft Office PowerPoint</Application>
  <PresentationFormat>Widescreen</PresentationFormat>
  <Paragraphs>2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اعجاز علمی قرآن - آهن</vt:lpstr>
      <vt:lpstr>تلاوت ترتیل استاد پرهیزگار- سوره مبارکه مطففین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قائم</dc:creator>
  <cp:lastModifiedBy>قائم</cp:lastModifiedBy>
  <cp:revision>9</cp:revision>
  <dcterms:created xsi:type="dcterms:W3CDTF">2020-04-22T11:18:10Z</dcterms:created>
  <dcterms:modified xsi:type="dcterms:W3CDTF">2020-04-22T17:01:47Z</dcterms:modified>
</cp:coreProperties>
</file>