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21"/>
  </p:notesMasterIdLst>
  <p:handoutMasterIdLst>
    <p:handoutMasterId r:id="rId22"/>
  </p:handoutMasterIdLst>
  <p:sldIdLst>
    <p:sldId id="256" r:id="rId3"/>
    <p:sldId id="293" r:id="rId4"/>
    <p:sldId id="261" r:id="rId5"/>
    <p:sldId id="262" r:id="rId6"/>
    <p:sldId id="275" r:id="rId7"/>
    <p:sldId id="300" r:id="rId8"/>
    <p:sldId id="301" r:id="rId9"/>
    <p:sldId id="302" r:id="rId10"/>
    <p:sldId id="303" r:id="rId11"/>
    <p:sldId id="304" r:id="rId12"/>
    <p:sldId id="305" r:id="rId13"/>
    <p:sldId id="267" r:id="rId14"/>
    <p:sldId id="294" r:id="rId15"/>
    <p:sldId id="295" r:id="rId16"/>
    <p:sldId id="296" r:id="rId17"/>
    <p:sldId id="297" r:id="rId18"/>
    <p:sldId id="298" r:id="rId19"/>
    <p:sldId id="299" r:id="rId20"/>
  </p:sldIdLst>
  <p:sldSz cx="18286413" cy="10287000"/>
  <p:notesSz cx="6858000" cy="9144000"/>
  <p:defaultTex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D27"/>
    <a:srgbClr val="CC0066"/>
    <a:srgbClr val="CC66FF"/>
    <a:srgbClr val="02B8AD"/>
    <a:srgbClr val="000000"/>
    <a:srgbClr val="BBFF37"/>
    <a:srgbClr val="686868"/>
    <a:srgbClr val="525252"/>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9" autoAdjust="0"/>
    <p:restoredTop sz="94660"/>
  </p:normalViewPr>
  <p:slideViewPr>
    <p:cSldViewPr>
      <p:cViewPr varScale="1">
        <p:scale>
          <a:sx n="54" d="100"/>
          <a:sy n="54" d="100"/>
        </p:scale>
        <p:origin x="701" y="82"/>
      </p:cViewPr>
      <p:guideLst>
        <p:guide orient="horz" pos="3240"/>
        <p:guide pos="57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19BFA6-89EB-4D76-957E-E1C3AE8B4DCF}" type="datetimeFigureOut">
              <a:rPr lang="en-US" smtClean="0"/>
              <a:t>4/11/2020</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509484-7E19-44C5-BBA7-955540985A41}" type="slidenum">
              <a:rPr lang="en-US" smtClean="0"/>
              <a:t>‹#›</a:t>
            </a:fld>
            <a:endParaRPr lang="en-US"/>
          </a:p>
        </p:txBody>
      </p:sp>
    </p:spTree>
    <p:extLst>
      <p:ext uri="{BB962C8B-B14F-4D97-AF65-F5344CB8AC3E}">
        <p14:creationId xmlns:p14="http://schemas.microsoft.com/office/powerpoint/2010/main" val="1316072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FB5F9-9D2A-4583-AD64-D8BB94702748}" type="datetimeFigureOut">
              <a:rPr lang="en-US" smtClean="0"/>
              <a:t>4/11/2020</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C9FC20-7366-4A0C-AA7D-F4AAF6FB2A89}" type="slidenum">
              <a:rPr lang="en-US" smtClean="0"/>
              <a:t>‹#›</a:t>
            </a:fld>
            <a:endParaRPr lang="en-US"/>
          </a:p>
        </p:txBody>
      </p:sp>
    </p:spTree>
    <p:extLst>
      <p:ext uri="{BB962C8B-B14F-4D97-AF65-F5344CB8AC3E}">
        <p14:creationId xmlns:p14="http://schemas.microsoft.com/office/powerpoint/2010/main" val="1848153204"/>
      </p:ext>
    </p:extLst>
  </p:cSld>
  <p:clrMap bg1="lt1" tx1="dk1" bg2="lt2" tx2="dk2" accent1="accent1" accent2="accent2" accent3="accent3" accent4="accent4" accent5="accent5" accent6="accent6" hlink="hlink" folHlink="folHlink"/>
  <p:notesStyle>
    <a:lvl1pPr marL="0" algn="l" defTabSz="1632753" rtl="0" eaLnBrk="1" latinLnBrk="0" hangingPunct="1">
      <a:defRPr sz="2100" kern="1200">
        <a:solidFill>
          <a:schemeClr val="tx1"/>
        </a:solidFill>
        <a:latin typeface="+mn-lt"/>
        <a:ea typeface="+mn-ea"/>
        <a:cs typeface="+mn-cs"/>
      </a:defRPr>
    </a:lvl1pPr>
    <a:lvl2pPr marL="816376" algn="l" defTabSz="1632753" rtl="0" eaLnBrk="1" latinLnBrk="0" hangingPunct="1">
      <a:defRPr sz="2100" kern="1200">
        <a:solidFill>
          <a:schemeClr val="tx1"/>
        </a:solidFill>
        <a:latin typeface="+mn-lt"/>
        <a:ea typeface="+mn-ea"/>
        <a:cs typeface="+mn-cs"/>
      </a:defRPr>
    </a:lvl2pPr>
    <a:lvl3pPr marL="1632753" algn="l" defTabSz="1632753" rtl="0" eaLnBrk="1" latinLnBrk="0" hangingPunct="1">
      <a:defRPr sz="2100" kern="1200">
        <a:solidFill>
          <a:schemeClr val="tx1"/>
        </a:solidFill>
        <a:latin typeface="+mn-lt"/>
        <a:ea typeface="+mn-ea"/>
        <a:cs typeface="+mn-cs"/>
      </a:defRPr>
    </a:lvl3pPr>
    <a:lvl4pPr marL="2449129" algn="l" defTabSz="1632753" rtl="0" eaLnBrk="1" latinLnBrk="0" hangingPunct="1">
      <a:defRPr sz="2100" kern="1200">
        <a:solidFill>
          <a:schemeClr val="tx1"/>
        </a:solidFill>
        <a:latin typeface="+mn-lt"/>
        <a:ea typeface="+mn-ea"/>
        <a:cs typeface="+mn-cs"/>
      </a:defRPr>
    </a:lvl4pPr>
    <a:lvl5pPr marL="3265505" algn="l" defTabSz="1632753" rtl="0" eaLnBrk="1" latinLnBrk="0" hangingPunct="1">
      <a:defRPr sz="2100" kern="1200">
        <a:solidFill>
          <a:schemeClr val="tx1"/>
        </a:solidFill>
        <a:latin typeface="+mn-lt"/>
        <a:ea typeface="+mn-ea"/>
        <a:cs typeface="+mn-cs"/>
      </a:defRPr>
    </a:lvl5pPr>
    <a:lvl6pPr marL="4081882" algn="l" defTabSz="1632753" rtl="0" eaLnBrk="1" latinLnBrk="0" hangingPunct="1">
      <a:defRPr sz="2100" kern="1200">
        <a:solidFill>
          <a:schemeClr val="tx1"/>
        </a:solidFill>
        <a:latin typeface="+mn-lt"/>
        <a:ea typeface="+mn-ea"/>
        <a:cs typeface="+mn-cs"/>
      </a:defRPr>
    </a:lvl6pPr>
    <a:lvl7pPr marL="4898258" algn="l" defTabSz="1632753" rtl="0" eaLnBrk="1" latinLnBrk="0" hangingPunct="1">
      <a:defRPr sz="2100" kern="1200">
        <a:solidFill>
          <a:schemeClr val="tx1"/>
        </a:solidFill>
        <a:latin typeface="+mn-lt"/>
        <a:ea typeface="+mn-ea"/>
        <a:cs typeface="+mn-cs"/>
      </a:defRPr>
    </a:lvl7pPr>
    <a:lvl8pPr marL="5714634" algn="l" defTabSz="1632753" rtl="0" eaLnBrk="1" latinLnBrk="0" hangingPunct="1">
      <a:defRPr sz="2100" kern="1200">
        <a:solidFill>
          <a:schemeClr val="tx1"/>
        </a:solidFill>
        <a:latin typeface="+mn-lt"/>
        <a:ea typeface="+mn-ea"/>
        <a:cs typeface="+mn-cs"/>
      </a:defRPr>
    </a:lvl8pPr>
    <a:lvl9pPr marL="6531011" algn="l" defTabSz="1632753" rtl="0" eaLnBrk="1" latinLnBrk="0" hangingPunct="1">
      <a:defRPr sz="2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p:spTree>
      <p:nvGrpSpPr>
        <p:cNvPr id="1" name=""/>
        <p:cNvGrpSpPr/>
        <p:nvPr/>
      </p:nvGrpSpPr>
      <p:grpSpPr>
        <a:xfrm>
          <a:off x="0" y="0"/>
          <a:ext cx="0" cy="0"/>
          <a:chOff x="0" y="0"/>
          <a:chExt cx="0" cy="0"/>
        </a:xfrm>
      </p:grpSpPr>
      <p:sp>
        <p:nvSpPr>
          <p:cNvPr id="3" name="サブタイトル 2"/>
          <p:cNvSpPr>
            <a:spLocks noGrp="1"/>
          </p:cNvSpPr>
          <p:nvPr>
            <p:ph type="subTitle" idx="1" hasCustomPrompt="1"/>
          </p:nvPr>
        </p:nvSpPr>
        <p:spPr>
          <a:xfrm>
            <a:off x="2302446" y="5719564"/>
            <a:ext cx="13681520" cy="1584176"/>
          </a:xfrm>
        </p:spPr>
        <p:txBody>
          <a:bodyPr>
            <a:noAutofit/>
          </a:bodyPr>
          <a:lstStyle>
            <a:lvl1pPr marL="0" indent="0" algn="ctr">
              <a:lnSpc>
                <a:spcPts val="3000"/>
              </a:lnSpc>
              <a:buNone/>
              <a:defRPr sz="3600" i="0" baseline="0">
                <a:solidFill>
                  <a:schemeClr val="accent2"/>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p>
          <a:p>
            <a:r>
              <a:rPr lang="en-US" dirty="0" smtClean="0"/>
              <a:t>Sub Title Here</a:t>
            </a:r>
            <a:endParaRPr lang="en-US" dirty="0"/>
          </a:p>
        </p:txBody>
      </p:sp>
      <p:sp>
        <p:nvSpPr>
          <p:cNvPr id="20" name="正方形/長方形 19"/>
          <p:cNvSpPr/>
          <p:nvPr userDrawn="1"/>
        </p:nvSpPr>
        <p:spPr>
          <a:xfrm rot="18000000">
            <a:off x="-22244906" y="4076748"/>
            <a:ext cx="18339403" cy="617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2" name="正方形/長方形 21"/>
          <p:cNvSpPr/>
          <p:nvPr userDrawn="1"/>
        </p:nvSpPr>
        <p:spPr>
          <a:xfrm rot="18000000">
            <a:off x="-20596954" y="3917992"/>
            <a:ext cx="18384012" cy="468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654" y="4947478"/>
            <a:ext cx="12313351" cy="856887"/>
          </a:xfrm>
          <a:prstGeom prst="rect">
            <a:avLst/>
          </a:prstGeom>
        </p:spPr>
      </p:pic>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8430" y="4765049"/>
            <a:ext cx="11019680" cy="788445"/>
          </a:xfrm>
          <a:prstGeom prst="rect">
            <a:avLst/>
          </a:prstGeom>
        </p:spPr>
      </p:pic>
      <p:sp>
        <p:nvSpPr>
          <p:cNvPr id="2" name="タイトル 1"/>
          <p:cNvSpPr>
            <a:spLocks noGrp="1"/>
          </p:cNvSpPr>
          <p:nvPr>
            <p:ph type="ctrTitle" hasCustomPrompt="1"/>
          </p:nvPr>
        </p:nvSpPr>
        <p:spPr>
          <a:xfrm>
            <a:off x="2955656" y="4207396"/>
            <a:ext cx="12380238" cy="1401766"/>
          </a:xfrm>
        </p:spPr>
        <p:txBody>
          <a:bodyPr anchor="b">
            <a:noAutofit/>
          </a:bodyPr>
          <a:lstStyle>
            <a:lvl1pPr algn="ctr">
              <a:lnSpc>
                <a:spcPts val="9000"/>
              </a:lnSpc>
              <a:defRPr sz="9600"/>
            </a:lvl1pPr>
          </a:lstStyle>
          <a:p>
            <a:r>
              <a:rPr lang="en-US" altLang="ja-JP" dirty="0" smtClean="0"/>
              <a:t>Presentation Title Here</a:t>
            </a:r>
            <a:endParaRPr lang="en-US" dirty="0"/>
          </a:p>
        </p:txBody>
      </p:sp>
    </p:spTree>
    <p:extLst>
      <p:ext uri="{BB962C8B-B14F-4D97-AF65-F5344CB8AC3E}">
        <p14:creationId xmlns:p14="http://schemas.microsoft.com/office/powerpoint/2010/main" val="366110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8910" y="4223804"/>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934294" y="3631332"/>
            <a:ext cx="16427188"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943658" y="4913820"/>
            <a:ext cx="16417824" cy="2749960"/>
          </a:xfrm>
        </p:spPr>
        <p:txBody>
          <a:bodyPr>
            <a:normAutofit/>
          </a:bodyPr>
          <a:lstStyle>
            <a:lvl1pPr algn="ctr">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Tree>
    <p:extLst>
      <p:ext uri="{BB962C8B-B14F-4D97-AF65-F5344CB8AC3E}">
        <p14:creationId xmlns:p14="http://schemas.microsoft.com/office/powerpoint/2010/main" val="397510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86" y="3071676"/>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934294" y="2479204"/>
            <a:ext cx="7935577"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943658" y="3761692"/>
            <a:ext cx="7926526" cy="383008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9230" y="4340315"/>
            <a:ext cx="6624736" cy="473991"/>
          </a:xfrm>
          <a:prstGeom prst="rect">
            <a:avLst/>
          </a:prstGeom>
        </p:spPr>
      </p:pic>
      <p:sp>
        <p:nvSpPr>
          <p:cNvPr id="10" name="テキスト プレースホルダー 22"/>
          <p:cNvSpPr>
            <a:spLocks noGrp="1"/>
          </p:cNvSpPr>
          <p:nvPr>
            <p:ph type="body" sz="quarter" idx="15" hasCustomPrompt="1"/>
          </p:nvPr>
        </p:nvSpPr>
        <p:spPr>
          <a:xfrm>
            <a:off x="9431238" y="3747843"/>
            <a:ext cx="7935577"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11" name="テキスト プレースホルダー 5"/>
          <p:cNvSpPr>
            <a:spLocks noGrp="1"/>
          </p:cNvSpPr>
          <p:nvPr>
            <p:ph type="body" sz="quarter" idx="16" hasCustomPrompt="1"/>
          </p:nvPr>
        </p:nvSpPr>
        <p:spPr>
          <a:xfrm>
            <a:off x="9440602" y="5030331"/>
            <a:ext cx="7926526" cy="383008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926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0"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86" y="2927660"/>
            <a:ext cx="4968552" cy="355493"/>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934295" y="2335188"/>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943658" y="3401652"/>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pic>
        <p:nvPicPr>
          <p:cNvPr id="12" name="図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5611" y="2927660"/>
            <a:ext cx="4968552" cy="355493"/>
          </a:xfrm>
          <a:prstGeom prst="rect">
            <a:avLst/>
          </a:prstGeom>
        </p:spPr>
      </p:pic>
      <p:sp>
        <p:nvSpPr>
          <p:cNvPr id="13" name="テキスト プレースホルダー 22"/>
          <p:cNvSpPr>
            <a:spLocks noGrp="1"/>
          </p:cNvSpPr>
          <p:nvPr>
            <p:ph type="body" sz="quarter" idx="15" hasCustomPrompt="1"/>
          </p:nvPr>
        </p:nvSpPr>
        <p:spPr>
          <a:xfrm>
            <a:off x="6697620" y="2335188"/>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14" name="テキスト プレースホルダー 5"/>
          <p:cNvSpPr>
            <a:spLocks noGrp="1"/>
          </p:cNvSpPr>
          <p:nvPr>
            <p:ph type="body" sz="quarter" idx="16" hasCustomPrompt="1"/>
          </p:nvPr>
        </p:nvSpPr>
        <p:spPr>
          <a:xfrm>
            <a:off x="6706983" y="3401652"/>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15" name="図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3566" y="2927660"/>
            <a:ext cx="4968552" cy="355493"/>
          </a:xfrm>
          <a:prstGeom prst="rect">
            <a:avLst/>
          </a:prstGeom>
        </p:spPr>
      </p:pic>
      <p:sp>
        <p:nvSpPr>
          <p:cNvPr id="16" name="テキスト プレースホルダー 22"/>
          <p:cNvSpPr>
            <a:spLocks noGrp="1"/>
          </p:cNvSpPr>
          <p:nvPr>
            <p:ph type="body" sz="quarter" idx="17" hasCustomPrompt="1"/>
          </p:nvPr>
        </p:nvSpPr>
        <p:spPr>
          <a:xfrm>
            <a:off x="12455575" y="2335188"/>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17" name="テキスト プレースホルダー 5"/>
          <p:cNvSpPr>
            <a:spLocks noGrp="1"/>
          </p:cNvSpPr>
          <p:nvPr>
            <p:ph type="body" sz="quarter" idx="18" hasCustomPrompt="1"/>
          </p:nvPr>
        </p:nvSpPr>
        <p:spPr>
          <a:xfrm>
            <a:off x="12464938" y="3401652"/>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29" name="図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86" y="6600068"/>
            <a:ext cx="4968552" cy="355493"/>
          </a:xfrm>
          <a:prstGeom prst="rect">
            <a:avLst/>
          </a:prstGeom>
        </p:spPr>
      </p:pic>
      <p:sp>
        <p:nvSpPr>
          <p:cNvPr id="30" name="テキスト プレースホルダー 22"/>
          <p:cNvSpPr>
            <a:spLocks noGrp="1"/>
          </p:cNvSpPr>
          <p:nvPr>
            <p:ph type="body" sz="quarter" idx="19" hasCustomPrompt="1"/>
          </p:nvPr>
        </p:nvSpPr>
        <p:spPr>
          <a:xfrm>
            <a:off x="934295" y="6007596"/>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31" name="テキスト プレースホルダー 5"/>
          <p:cNvSpPr>
            <a:spLocks noGrp="1"/>
          </p:cNvSpPr>
          <p:nvPr>
            <p:ph type="body" sz="quarter" idx="20" hasCustomPrompt="1"/>
          </p:nvPr>
        </p:nvSpPr>
        <p:spPr>
          <a:xfrm>
            <a:off x="943658" y="7074060"/>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2" name="図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5611" y="6600068"/>
            <a:ext cx="4968552" cy="355493"/>
          </a:xfrm>
          <a:prstGeom prst="rect">
            <a:avLst/>
          </a:prstGeom>
        </p:spPr>
      </p:pic>
      <p:sp>
        <p:nvSpPr>
          <p:cNvPr id="33" name="テキスト プレースホルダー 22"/>
          <p:cNvSpPr>
            <a:spLocks noGrp="1"/>
          </p:cNvSpPr>
          <p:nvPr>
            <p:ph type="body" sz="quarter" idx="21" hasCustomPrompt="1"/>
          </p:nvPr>
        </p:nvSpPr>
        <p:spPr>
          <a:xfrm>
            <a:off x="6697620" y="6007596"/>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34" name="テキスト プレースホルダー 5"/>
          <p:cNvSpPr>
            <a:spLocks noGrp="1"/>
          </p:cNvSpPr>
          <p:nvPr>
            <p:ph type="body" sz="quarter" idx="22" hasCustomPrompt="1"/>
          </p:nvPr>
        </p:nvSpPr>
        <p:spPr>
          <a:xfrm>
            <a:off x="6706983" y="7074060"/>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5" name="図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3566" y="6600068"/>
            <a:ext cx="4968552" cy="355493"/>
          </a:xfrm>
          <a:prstGeom prst="rect">
            <a:avLst/>
          </a:prstGeom>
        </p:spPr>
      </p:pic>
      <p:sp>
        <p:nvSpPr>
          <p:cNvPr id="36" name="テキスト プレースホルダー 22"/>
          <p:cNvSpPr>
            <a:spLocks noGrp="1"/>
          </p:cNvSpPr>
          <p:nvPr>
            <p:ph type="body" sz="quarter" idx="23" hasCustomPrompt="1"/>
          </p:nvPr>
        </p:nvSpPr>
        <p:spPr>
          <a:xfrm>
            <a:off x="12455575" y="6007596"/>
            <a:ext cx="4892760"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37" name="テキスト プレースホルダー 5"/>
          <p:cNvSpPr>
            <a:spLocks noGrp="1"/>
          </p:cNvSpPr>
          <p:nvPr>
            <p:ph type="body" sz="quarter" idx="24" hasCustomPrompt="1"/>
          </p:nvPr>
        </p:nvSpPr>
        <p:spPr>
          <a:xfrm>
            <a:off x="12464938" y="7074060"/>
            <a:ext cx="4887180" cy="2245904"/>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106586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25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8" decel="100000" fill="hold" nodeType="afterEffect">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0-#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6">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25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750"/>
                            </p:stCondLst>
                            <p:childTnLst>
                              <p:par>
                                <p:cTn id="61" presetID="2" presetClass="entr" presetSubtype="8" decel="100000" fill="hold" nodeType="afterEffect">
                                  <p:stCondLst>
                                    <p:cond delay="25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decel="100000" fill="hold" grpId="0" nodeType="withEffect">
                                  <p:stCondLst>
                                    <p:cond delay="250"/>
                                  </p:stCondLst>
                                  <p:childTnLst>
                                    <p:set>
                                      <p:cBhvr>
                                        <p:cTn id="66" dur="1" fill="hold">
                                          <p:stCondLst>
                                            <p:cond delay="0"/>
                                          </p:stCondLst>
                                        </p:cTn>
                                        <p:tgtEl>
                                          <p:spTgt spid="30">
                                            <p:txEl>
                                              <p:pRg st="0" end="0"/>
                                            </p:txEl>
                                          </p:spTgt>
                                        </p:tgtEl>
                                        <p:attrNameLst>
                                          <p:attrName>style.visibility</p:attrName>
                                        </p:attrNameLst>
                                      </p:cBhvr>
                                      <p:to>
                                        <p:strVal val="visible"/>
                                      </p:to>
                                    </p:set>
                                    <p:anim calcmode="lin" valueType="num">
                                      <p:cBhvr additive="base">
                                        <p:cTn id="67"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0">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25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additive="base">
                                        <p:cTn id="7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2" presetClass="entr" presetSubtype="8" decel="100000" fill="hold" nodeType="afterEffect">
                                  <p:stCondLst>
                                    <p:cond delay="25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0-#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50"/>
                                  </p:stCondLst>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250"/>
                                  </p:stCondLst>
                                  <p:childTnLst>
                                    <p:set>
                                      <p:cBhvr>
                                        <p:cTn id="83" dur="1" fill="hold">
                                          <p:stCondLst>
                                            <p:cond delay="0"/>
                                          </p:stCondLst>
                                        </p:cTn>
                                        <p:tgtEl>
                                          <p:spTgt spid="34">
                                            <p:txEl>
                                              <p:pRg st="0" end="0"/>
                                            </p:txEl>
                                          </p:spTgt>
                                        </p:tgtEl>
                                        <p:attrNameLst>
                                          <p:attrName>style.visibility</p:attrName>
                                        </p:attrNameLst>
                                      </p:cBhvr>
                                      <p:to>
                                        <p:strVal val="visible"/>
                                      </p:to>
                                    </p:set>
                                    <p:anim calcmode="lin" valueType="num">
                                      <p:cBhvr additive="base">
                                        <p:cTn id="8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4250"/>
                            </p:stCondLst>
                            <p:childTnLst>
                              <p:par>
                                <p:cTn id="87" presetID="2" presetClass="entr" presetSubtype="8" decel="100000" fill="hold" nodeType="afterEffect">
                                  <p:stCondLst>
                                    <p:cond delay="25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0-#ppt_w/2"/>
                                          </p:val>
                                        </p:tav>
                                        <p:tav tm="100000">
                                          <p:val>
                                            <p:strVal val="#ppt_x"/>
                                          </p:val>
                                        </p:tav>
                                      </p:tavLst>
                                    </p:anim>
                                    <p:anim calcmode="lin" valueType="num">
                                      <p:cBhvr additive="base">
                                        <p:cTn id="90" dur="500" fill="hold"/>
                                        <p:tgtEl>
                                          <p:spTgt spid="35"/>
                                        </p:tgtEl>
                                        <p:attrNameLst>
                                          <p:attrName>ppt_y</p:attrName>
                                        </p:attrNameLst>
                                      </p:cBhvr>
                                      <p:tavLst>
                                        <p:tav tm="0">
                                          <p:val>
                                            <p:strVal val="#ppt_y"/>
                                          </p:val>
                                        </p:tav>
                                        <p:tav tm="100000">
                                          <p:val>
                                            <p:strVal val="#ppt_y"/>
                                          </p:val>
                                        </p:tav>
                                      </p:tavLst>
                                    </p:anim>
                                  </p:childTnLst>
                                </p:cTn>
                              </p:par>
                              <p:par>
                                <p:cTn id="91" presetID="2" presetClass="entr" presetSubtype="2" decel="100000" fill="hold" grpId="0" nodeType="withEffect">
                                  <p:stCondLst>
                                    <p:cond delay="250"/>
                                  </p:stCondLst>
                                  <p:childTnLst>
                                    <p:set>
                                      <p:cBhvr>
                                        <p:cTn id="92" dur="1" fill="hold">
                                          <p:stCondLst>
                                            <p:cond delay="0"/>
                                          </p:stCondLst>
                                        </p:cTn>
                                        <p:tgtEl>
                                          <p:spTgt spid="36">
                                            <p:txEl>
                                              <p:pRg st="0" end="0"/>
                                            </p:txEl>
                                          </p:spTgt>
                                        </p:tgtEl>
                                        <p:attrNameLst>
                                          <p:attrName>style.visibility</p:attrName>
                                        </p:attrNameLst>
                                      </p:cBhvr>
                                      <p:to>
                                        <p:strVal val="visible"/>
                                      </p:to>
                                    </p:set>
                                    <p:anim calcmode="lin" valueType="num">
                                      <p:cBhvr additive="base">
                                        <p:cTn id="93"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36">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4" decel="100000" fill="hold" grpId="0" nodeType="withEffect">
                                  <p:stCondLst>
                                    <p:cond delay="250"/>
                                  </p:stCondLst>
                                  <p:childTnLst>
                                    <p:set>
                                      <p:cBhvr>
                                        <p:cTn id="96" dur="1" fill="hold">
                                          <p:stCondLst>
                                            <p:cond delay="0"/>
                                          </p:stCondLst>
                                        </p:cTn>
                                        <p:tgtEl>
                                          <p:spTgt spid="37">
                                            <p:txEl>
                                              <p:pRg st="0" end="0"/>
                                            </p:txEl>
                                          </p:spTgt>
                                        </p:tgtEl>
                                        <p:attrNameLst>
                                          <p:attrName>style.visibility</p:attrName>
                                        </p:attrNameLst>
                                      </p:cBhvr>
                                      <p:to>
                                        <p:strVal val="visible"/>
                                      </p:to>
                                    </p:set>
                                    <p:anim calcmode="lin" valueType="num">
                                      <p:cBhvr additive="base">
                                        <p:cTn id="9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 3 Columns - Horizontal">
    <p:spTree>
      <p:nvGrpSpPr>
        <p:cNvPr id="1" name=""/>
        <p:cNvGrpSpPr/>
        <p:nvPr/>
      </p:nvGrpSpPr>
      <p:grpSpPr>
        <a:xfrm>
          <a:off x="0" y="0"/>
          <a:ext cx="0" cy="0"/>
          <a:chOff x="0" y="0"/>
          <a:chExt cx="0" cy="0"/>
        </a:xfrm>
      </p:grpSpPr>
      <p:sp>
        <p:nvSpPr>
          <p:cNvPr id="24" name="対角する 2 つの角を切り取った四角形 23"/>
          <p:cNvSpPr/>
          <p:nvPr userDrawn="1"/>
        </p:nvSpPr>
        <p:spPr>
          <a:xfrm rot="163596">
            <a:off x="1390039" y="2196579"/>
            <a:ext cx="4389170" cy="228436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5927028" y="2335188"/>
            <a:ext cx="965046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5936392" y="3055268"/>
            <a:ext cx="9641554" cy="138180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5" name="対角する 2 つの角を切り取った四角形 14"/>
          <p:cNvSpPr/>
          <p:nvPr userDrawn="1"/>
        </p:nvSpPr>
        <p:spPr>
          <a:xfrm rot="21054230">
            <a:off x="1087412" y="2379739"/>
            <a:ext cx="4389170" cy="228436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図プレースホルダー 8"/>
          <p:cNvSpPr>
            <a:spLocks noGrp="1"/>
          </p:cNvSpPr>
          <p:nvPr>
            <p:ph type="pic" sz="quarter" idx="16" hasCustomPrompt="1"/>
          </p:nvPr>
        </p:nvSpPr>
        <p:spPr>
          <a:xfrm rot="21432298">
            <a:off x="1205188" y="2193092"/>
            <a:ext cx="4490298" cy="2336452"/>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25" name="対角する 2 つの角を切り取った四角形 24"/>
          <p:cNvSpPr/>
          <p:nvPr userDrawn="1"/>
        </p:nvSpPr>
        <p:spPr>
          <a:xfrm rot="163596">
            <a:off x="12344271" y="4658719"/>
            <a:ext cx="4389170" cy="228436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22"/>
          <p:cNvSpPr>
            <a:spLocks noGrp="1"/>
          </p:cNvSpPr>
          <p:nvPr>
            <p:ph type="body" sz="quarter" idx="17" hasCustomPrompt="1"/>
          </p:nvPr>
        </p:nvSpPr>
        <p:spPr>
          <a:xfrm>
            <a:off x="2111293" y="4797329"/>
            <a:ext cx="9650468" cy="805744"/>
          </a:xfrm>
        </p:spPr>
        <p:txBody>
          <a:bodyPr anchor="b">
            <a:normAutofit/>
          </a:bodyPr>
          <a:lstStyle>
            <a:lvl1pPr algn="r">
              <a:defRPr sz="4800">
                <a:solidFill>
                  <a:srgbClr val="525252"/>
                </a:solidFill>
                <a:latin typeface="+mj-lt"/>
              </a:defRPr>
            </a:lvl1pPr>
          </a:lstStyle>
          <a:p>
            <a:pPr lvl="0"/>
            <a:r>
              <a:rPr lang="en-US" dirty="0" smtClean="0"/>
              <a:t>Text Here</a:t>
            </a:r>
            <a:endParaRPr lang="en-US" dirty="0"/>
          </a:p>
        </p:txBody>
      </p:sp>
      <p:sp>
        <p:nvSpPr>
          <p:cNvPr id="28" name="テキスト プレースホルダー 5"/>
          <p:cNvSpPr>
            <a:spLocks noGrp="1"/>
          </p:cNvSpPr>
          <p:nvPr>
            <p:ph type="body" sz="quarter" idx="18" hasCustomPrompt="1"/>
          </p:nvPr>
        </p:nvSpPr>
        <p:spPr>
          <a:xfrm>
            <a:off x="2120657" y="5517409"/>
            <a:ext cx="9641554" cy="1381808"/>
          </a:xfrm>
        </p:spPr>
        <p:txBody>
          <a:bodyPr>
            <a:normAutofit/>
          </a:bodyPr>
          <a:lstStyle>
            <a:lvl1pPr algn="r">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29" name="対角する 2 つの角を切り取った四角形 28"/>
          <p:cNvSpPr/>
          <p:nvPr userDrawn="1"/>
        </p:nvSpPr>
        <p:spPr>
          <a:xfrm rot="21054230">
            <a:off x="12041644" y="4841879"/>
            <a:ext cx="4389170" cy="228436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図プレースホルダー 8"/>
          <p:cNvSpPr>
            <a:spLocks noGrp="1"/>
          </p:cNvSpPr>
          <p:nvPr>
            <p:ph type="pic" sz="quarter" idx="19" hasCustomPrompt="1"/>
          </p:nvPr>
        </p:nvSpPr>
        <p:spPr>
          <a:xfrm rot="21432298">
            <a:off x="12159420" y="4655232"/>
            <a:ext cx="4490298" cy="2336452"/>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31" name="対角する 2 つの角を切り取った四角形 30"/>
          <p:cNvSpPr/>
          <p:nvPr userDrawn="1"/>
        </p:nvSpPr>
        <p:spPr>
          <a:xfrm rot="163596">
            <a:off x="3118231" y="7178999"/>
            <a:ext cx="4389170" cy="228436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テキスト プレースホルダー 22"/>
          <p:cNvSpPr>
            <a:spLocks noGrp="1"/>
          </p:cNvSpPr>
          <p:nvPr>
            <p:ph type="body" sz="quarter" idx="20" hasCustomPrompt="1"/>
          </p:nvPr>
        </p:nvSpPr>
        <p:spPr>
          <a:xfrm>
            <a:off x="7652602" y="7317608"/>
            <a:ext cx="965046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34" name="テキスト プレースホルダー 5"/>
          <p:cNvSpPr>
            <a:spLocks noGrp="1"/>
          </p:cNvSpPr>
          <p:nvPr>
            <p:ph type="body" sz="quarter" idx="21" hasCustomPrompt="1"/>
          </p:nvPr>
        </p:nvSpPr>
        <p:spPr>
          <a:xfrm>
            <a:off x="7661966" y="8037688"/>
            <a:ext cx="9641554" cy="138180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35" name="対角する 2 つの角を切り取った四角形 34"/>
          <p:cNvSpPr/>
          <p:nvPr userDrawn="1"/>
        </p:nvSpPr>
        <p:spPr>
          <a:xfrm rot="21054230">
            <a:off x="2815604" y="7362159"/>
            <a:ext cx="4389170" cy="228436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図プレースホルダー 8"/>
          <p:cNvSpPr>
            <a:spLocks noGrp="1"/>
          </p:cNvSpPr>
          <p:nvPr>
            <p:ph type="pic" sz="quarter" idx="22" hasCustomPrompt="1"/>
          </p:nvPr>
        </p:nvSpPr>
        <p:spPr>
          <a:xfrm rot="21432298">
            <a:off x="2933380" y="7175512"/>
            <a:ext cx="4490298" cy="2336452"/>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Tree>
    <p:extLst>
      <p:ext uri="{BB962C8B-B14F-4D97-AF65-F5344CB8AC3E}">
        <p14:creationId xmlns:p14="http://schemas.microsoft.com/office/powerpoint/2010/main" val="12126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1" decel="100000" fill="hold" grpId="0" nodeType="afterEffect">
                                  <p:stCondLst>
                                    <p:cond delay="25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0-#ppt_h/2"/>
                                          </p:val>
                                        </p:tav>
                                        <p:tav tm="100000">
                                          <p:val>
                                            <p:strVal val="#ppt_y"/>
                                          </p:val>
                                        </p:tav>
                                      </p:tavLst>
                                    </p:anim>
                                  </p:childTnLst>
                                </p:cTn>
                              </p:par>
                              <p:par>
                                <p:cTn id="48" presetID="2" presetClass="entr" presetSubtype="8" decel="100000" fill="hold" grpId="0" nodeType="withEffect">
                                  <p:stCondLst>
                                    <p:cond delay="25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3" decel="100000" fill="hold" grpId="0"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0-#ppt_h/2"/>
                                          </p:val>
                                        </p:tav>
                                        <p:tav tm="100000">
                                          <p:val>
                                            <p:strVal val="#ppt_y"/>
                                          </p:val>
                                        </p:tav>
                                      </p:tavLst>
                                    </p:anim>
                                  </p:childTnLst>
                                </p:cTn>
                              </p:par>
                            </p:childTnLst>
                          </p:cTn>
                        </p:par>
                        <p:par>
                          <p:cTn id="56" fill="hold">
                            <p:stCondLst>
                              <p:cond delay="2750"/>
                            </p:stCondLst>
                            <p:childTnLst>
                              <p:par>
                                <p:cTn id="57" presetID="2" presetClass="entr" presetSubtype="8" decel="100000" fill="hold" grpId="0" nodeType="after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 calcmode="lin" valueType="num">
                                      <p:cBhvr additive="base">
                                        <p:cTn id="59"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250"/>
                                  </p:stCondLst>
                                  <p:childTnLst>
                                    <p:set>
                                      <p:cBhvr>
                                        <p:cTn id="62" dur="1" fill="hold">
                                          <p:stCondLst>
                                            <p:cond delay="0"/>
                                          </p:stCondLst>
                                        </p:cTn>
                                        <p:tgtEl>
                                          <p:spTgt spid="28">
                                            <p:txEl>
                                              <p:pRg st="0" end="0"/>
                                            </p:txEl>
                                          </p:spTgt>
                                        </p:tgtEl>
                                        <p:attrNameLst>
                                          <p:attrName>style.visibility</p:attrName>
                                        </p:attrNameLst>
                                      </p:cBhvr>
                                      <p:to>
                                        <p:strVal val="visible"/>
                                      </p:to>
                                    </p:set>
                                    <p:anim calcmode="lin" valueType="num">
                                      <p:cBhvr additive="base">
                                        <p:cTn id="6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3500"/>
                            </p:stCondLst>
                            <p:childTnLst>
                              <p:par>
                                <p:cTn id="66" presetID="2" presetClass="entr" presetSubtype="1" decel="100000" fill="hold" grpId="0" nodeType="afterEffect">
                                  <p:stCondLst>
                                    <p:cond delay="25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par>
                                <p:cTn id="70" presetID="2" presetClass="entr" presetSubtype="8" decel="100000" fill="hold" grpId="0" nodeType="withEffect">
                                  <p:stCondLst>
                                    <p:cond delay="25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0-#ppt_w/2"/>
                                          </p:val>
                                        </p:tav>
                                        <p:tav tm="100000">
                                          <p:val>
                                            <p:strVal val="#ppt_x"/>
                                          </p:val>
                                        </p:tav>
                                      </p:tavLst>
                                    </p:anim>
                                    <p:anim calcmode="lin" valueType="num">
                                      <p:cBhvr additive="base">
                                        <p:cTn id="73" dur="500" fill="hold"/>
                                        <p:tgtEl>
                                          <p:spTgt spid="35"/>
                                        </p:tgtEl>
                                        <p:attrNameLst>
                                          <p:attrName>ppt_y</p:attrName>
                                        </p:attrNameLst>
                                      </p:cBhvr>
                                      <p:tavLst>
                                        <p:tav tm="0">
                                          <p:val>
                                            <p:strVal val="#ppt_y"/>
                                          </p:val>
                                        </p:tav>
                                        <p:tav tm="100000">
                                          <p:val>
                                            <p:strVal val="#ppt_y"/>
                                          </p:val>
                                        </p:tav>
                                      </p:tavLst>
                                    </p:anim>
                                  </p:childTnLst>
                                </p:cTn>
                              </p:par>
                              <p:par>
                                <p:cTn id="74" presetID="2" presetClass="entr" presetSubtype="3" decel="100000" fill="hold" grpId="0" nodeType="withEffect">
                                  <p:stCondLst>
                                    <p:cond delay="25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0-#ppt_h/2"/>
                                          </p:val>
                                        </p:tav>
                                        <p:tav tm="100000">
                                          <p:val>
                                            <p:strVal val="#ppt_y"/>
                                          </p:val>
                                        </p:tav>
                                      </p:tavLst>
                                    </p:anim>
                                  </p:childTnLst>
                                </p:cTn>
                              </p:par>
                            </p:childTnLst>
                          </p:cTn>
                        </p:par>
                        <p:par>
                          <p:cTn id="78" fill="hold">
                            <p:stCondLst>
                              <p:cond delay="4250"/>
                            </p:stCondLst>
                            <p:childTnLst>
                              <p:par>
                                <p:cTn id="79" presetID="2" presetClass="entr" presetSubtype="2" decel="100000" fill="hold" grpId="0" nodeType="after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additive="base">
                                        <p:cTn id="8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3">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250"/>
                                  </p:stCondLst>
                                  <p:childTnLst>
                                    <p:set>
                                      <p:cBhvr>
                                        <p:cTn id="84" dur="1" fill="hold">
                                          <p:stCondLst>
                                            <p:cond delay="0"/>
                                          </p:stCondLst>
                                        </p:cTn>
                                        <p:tgtEl>
                                          <p:spTgt spid="34">
                                            <p:txEl>
                                              <p:pRg st="0" end="0"/>
                                            </p:txEl>
                                          </p:spTgt>
                                        </p:tgtEl>
                                        <p:attrNameLst>
                                          <p:attrName>style.visibility</p:attrName>
                                        </p:attrNameLst>
                                      </p:cBhvr>
                                      <p:to>
                                        <p:strVal val="visible"/>
                                      </p:to>
                                    </p:set>
                                    <p:anim calcmode="lin" valueType="num">
                                      <p:cBhvr additive="base">
                                        <p:cTn id="8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3" grpId="0" build="p">
        <p:tmplLst>
          <p:tmpl lvl="1">
            <p:tnLst>
              <p:par>
                <p:cTn presetID="2" presetClass="entr" presetSubtype="2"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15" grpId="0" animBg="1"/>
      <p:bldP spid="16" grpId="0" animBg="1"/>
      <p:bldP spid="25" grpId="0" animBg="1"/>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8"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P spid="30" grpId="0" animBg="1"/>
      <p:bldP spid="31" grpId="0" animBg="1"/>
      <p:bldP spid="33" grpId="0" build="p">
        <p:tmplLst>
          <p:tmpl lvl="1">
            <p:tnLst>
              <p:par>
                <p:cTn presetID="2" presetClass="entr" presetSubtype="2"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86" y="2841996"/>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934294" y="2249524"/>
            <a:ext cx="1246674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943658" y="3329644"/>
            <a:ext cx="13136778" cy="138180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pic>
        <p:nvPicPr>
          <p:cNvPr id="12" name="図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9792" y="5218260"/>
            <a:ext cx="6624736" cy="473991"/>
          </a:xfrm>
          <a:prstGeom prst="rect">
            <a:avLst/>
          </a:prstGeom>
        </p:spPr>
      </p:pic>
      <p:sp>
        <p:nvSpPr>
          <p:cNvPr id="13" name="テキスト プレースホルダー 22"/>
          <p:cNvSpPr>
            <a:spLocks noGrp="1"/>
          </p:cNvSpPr>
          <p:nvPr>
            <p:ph type="body" sz="quarter" idx="15" hasCustomPrompt="1"/>
          </p:nvPr>
        </p:nvSpPr>
        <p:spPr>
          <a:xfrm>
            <a:off x="2621800" y="4625788"/>
            <a:ext cx="1246674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14" name="テキスト プレースホルダー 5"/>
          <p:cNvSpPr>
            <a:spLocks noGrp="1"/>
          </p:cNvSpPr>
          <p:nvPr>
            <p:ph type="body" sz="quarter" idx="16" hasCustomPrompt="1"/>
          </p:nvPr>
        </p:nvSpPr>
        <p:spPr>
          <a:xfrm>
            <a:off x="2631164" y="5705908"/>
            <a:ext cx="13136778" cy="138180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3322" y="7594524"/>
            <a:ext cx="6624736" cy="473991"/>
          </a:xfrm>
          <a:prstGeom prst="rect">
            <a:avLst/>
          </a:prstGeom>
        </p:spPr>
      </p:pic>
      <p:sp>
        <p:nvSpPr>
          <p:cNvPr id="19" name="テキスト プレースホルダー 22"/>
          <p:cNvSpPr>
            <a:spLocks noGrp="1"/>
          </p:cNvSpPr>
          <p:nvPr>
            <p:ph type="body" sz="quarter" idx="17" hasCustomPrompt="1"/>
          </p:nvPr>
        </p:nvSpPr>
        <p:spPr>
          <a:xfrm>
            <a:off x="4525330" y="7002052"/>
            <a:ext cx="1246674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20" name="テキスト プレースホルダー 5"/>
          <p:cNvSpPr>
            <a:spLocks noGrp="1"/>
          </p:cNvSpPr>
          <p:nvPr>
            <p:ph type="body" sz="quarter" idx="18" hasCustomPrompt="1"/>
          </p:nvPr>
        </p:nvSpPr>
        <p:spPr>
          <a:xfrm>
            <a:off x="4534694" y="8082172"/>
            <a:ext cx="13136778" cy="138180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5236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iterate type="wd">
                                    <p:tmPct val="10000"/>
                                  </p:iterate>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50"/>
                            </p:stCondLst>
                            <p:childTnLst>
                              <p:par>
                                <p:cTn id="48" presetID="2" presetClass="entr" presetSubtype="8" decel="10000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0"/>
                                  </p:stCondLst>
                                  <p:iterate type="wd">
                                    <p:tmPct val="10000"/>
                                  </p:iterate>
                                  <p:childTnLst>
                                    <p:set>
                                      <p:cBhvr>
                                        <p:cTn id="53" dur="1" fill="hold">
                                          <p:stCondLst>
                                            <p:cond delay="0"/>
                                          </p:stCondLst>
                                        </p:cTn>
                                        <p:tgtEl>
                                          <p:spTgt spid="19">
                                            <p:txEl>
                                              <p:pRg st="0" end="0"/>
                                            </p:txEl>
                                          </p:spTgt>
                                        </p:tgtEl>
                                        <p:attrNameLst>
                                          <p:attrName>style.visibility</p:attrName>
                                        </p:attrNameLst>
                                      </p:cBhvr>
                                      <p:to>
                                        <p:strVal val="visible"/>
                                      </p:to>
                                    </p:set>
                                    <p:anim calcmode="lin" valueType="num">
                                      <p:cBhvr additive="base">
                                        <p:cTn id="54"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9">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additive="base">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1" name="対角する 2 つの角を切り取った四角形 10"/>
          <p:cNvSpPr/>
          <p:nvPr userDrawn="1"/>
        </p:nvSpPr>
        <p:spPr>
          <a:xfrm rot="21226749">
            <a:off x="1550603" y="3227586"/>
            <a:ext cx="1964856" cy="1964856"/>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対角する 2 つの角を切り取った四角形 6"/>
          <p:cNvSpPr/>
          <p:nvPr userDrawn="1"/>
        </p:nvSpPr>
        <p:spPr>
          <a:xfrm rot="21054230">
            <a:off x="1232852" y="3061906"/>
            <a:ext cx="1964856" cy="1964856"/>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テキスト プレースホルダー 22"/>
          <p:cNvSpPr>
            <a:spLocks noGrp="1"/>
          </p:cNvSpPr>
          <p:nvPr>
            <p:ph type="body" sz="quarter" idx="15" hasCustomPrompt="1"/>
          </p:nvPr>
        </p:nvSpPr>
        <p:spPr>
          <a:xfrm>
            <a:off x="873868" y="3513362"/>
            <a:ext cx="2952328" cy="1080120"/>
          </a:xfrm>
        </p:spPr>
        <p:txBody>
          <a:bodyPr anchor="ctr">
            <a:normAutofit/>
          </a:bodyPr>
          <a:lstStyle>
            <a:lvl1pPr algn="ctr">
              <a:defRPr sz="6000">
                <a:solidFill>
                  <a:schemeClr val="bg1"/>
                </a:solidFill>
                <a:latin typeface="+mj-lt"/>
              </a:defRPr>
            </a:lvl1pPr>
          </a:lstStyle>
          <a:p>
            <a:pPr lvl="0"/>
            <a:r>
              <a:rPr lang="en-US" dirty="0" smtClean="0"/>
              <a:t>TEXT</a:t>
            </a:r>
            <a:endParaRPr lang="en-US" dirty="0"/>
          </a:p>
        </p:txBody>
      </p:sp>
      <p:cxnSp>
        <p:nvCxnSpPr>
          <p:cNvPr id="10" name="直線コネクタ 9"/>
          <p:cNvCxnSpPr/>
          <p:nvPr userDrawn="1"/>
        </p:nvCxnSpPr>
        <p:spPr>
          <a:xfrm flipV="1">
            <a:off x="0" y="4199648"/>
            <a:ext cx="1245207" cy="84674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テキスト プレースホルダー 22"/>
          <p:cNvSpPr>
            <a:spLocks noGrp="1"/>
          </p:cNvSpPr>
          <p:nvPr>
            <p:ph type="body" sz="quarter" idx="13" hasCustomPrompt="1"/>
          </p:nvPr>
        </p:nvSpPr>
        <p:spPr>
          <a:xfrm>
            <a:off x="841641" y="5201395"/>
            <a:ext cx="2984554"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84" name="対角する 2 つの角を切り取った四角形 83"/>
          <p:cNvSpPr/>
          <p:nvPr userDrawn="1"/>
        </p:nvSpPr>
        <p:spPr>
          <a:xfrm rot="21226749">
            <a:off x="5063736" y="4617233"/>
            <a:ext cx="1964856" cy="1964856"/>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対角する 2 つの角を切り取った四角形 84"/>
          <p:cNvSpPr/>
          <p:nvPr userDrawn="1"/>
        </p:nvSpPr>
        <p:spPr>
          <a:xfrm rot="21054230">
            <a:off x="4745985" y="4451553"/>
            <a:ext cx="1964856" cy="1964856"/>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テキスト プレースホルダー 22"/>
          <p:cNvSpPr>
            <a:spLocks noGrp="1"/>
          </p:cNvSpPr>
          <p:nvPr>
            <p:ph type="body" sz="quarter" idx="16" hasCustomPrompt="1"/>
          </p:nvPr>
        </p:nvSpPr>
        <p:spPr>
          <a:xfrm>
            <a:off x="4387001" y="4903009"/>
            <a:ext cx="2952328" cy="1080120"/>
          </a:xfrm>
        </p:spPr>
        <p:txBody>
          <a:bodyPr anchor="ctr">
            <a:normAutofit/>
          </a:bodyPr>
          <a:lstStyle>
            <a:lvl1pPr algn="ctr">
              <a:defRPr sz="6000">
                <a:solidFill>
                  <a:schemeClr val="bg1"/>
                </a:solidFill>
                <a:latin typeface="+mj-lt"/>
              </a:defRPr>
            </a:lvl1pPr>
          </a:lstStyle>
          <a:p>
            <a:pPr lvl="0"/>
            <a:r>
              <a:rPr lang="en-US" dirty="0" smtClean="0"/>
              <a:t>TEXT</a:t>
            </a:r>
            <a:endParaRPr lang="en-US" dirty="0"/>
          </a:p>
        </p:txBody>
      </p:sp>
      <p:cxnSp>
        <p:nvCxnSpPr>
          <p:cNvPr id="87" name="直線コネクタ 86"/>
          <p:cNvCxnSpPr/>
          <p:nvPr userDrawn="1"/>
        </p:nvCxnSpPr>
        <p:spPr>
          <a:xfrm>
            <a:off x="3509674" y="4103557"/>
            <a:ext cx="1248666" cy="1485738"/>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プレースホルダー 22"/>
          <p:cNvSpPr>
            <a:spLocks noGrp="1"/>
          </p:cNvSpPr>
          <p:nvPr>
            <p:ph type="body" sz="quarter" idx="17" hasCustomPrompt="1"/>
          </p:nvPr>
        </p:nvSpPr>
        <p:spPr>
          <a:xfrm>
            <a:off x="4354774" y="6591042"/>
            <a:ext cx="2984554"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90" name="対角する 2 つの角を切り取った四角形 89"/>
          <p:cNvSpPr/>
          <p:nvPr userDrawn="1"/>
        </p:nvSpPr>
        <p:spPr>
          <a:xfrm rot="21226749">
            <a:off x="8479322" y="3647160"/>
            <a:ext cx="1964856" cy="1964856"/>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対角する 2 つの角を切り取った四角形 90"/>
          <p:cNvSpPr/>
          <p:nvPr userDrawn="1"/>
        </p:nvSpPr>
        <p:spPr>
          <a:xfrm rot="21054230">
            <a:off x="8161571" y="3481480"/>
            <a:ext cx="1964856" cy="1964856"/>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テキスト プレースホルダー 22"/>
          <p:cNvSpPr>
            <a:spLocks noGrp="1"/>
          </p:cNvSpPr>
          <p:nvPr>
            <p:ph type="body" sz="quarter" idx="18" hasCustomPrompt="1"/>
          </p:nvPr>
        </p:nvSpPr>
        <p:spPr>
          <a:xfrm>
            <a:off x="7802587" y="3932936"/>
            <a:ext cx="2952328" cy="1080120"/>
          </a:xfrm>
        </p:spPr>
        <p:txBody>
          <a:bodyPr anchor="ctr">
            <a:normAutofit/>
          </a:bodyPr>
          <a:lstStyle>
            <a:lvl1pPr algn="ctr">
              <a:defRPr sz="6000">
                <a:solidFill>
                  <a:schemeClr val="bg1"/>
                </a:solidFill>
                <a:latin typeface="+mj-lt"/>
              </a:defRPr>
            </a:lvl1pPr>
          </a:lstStyle>
          <a:p>
            <a:pPr lvl="0"/>
            <a:r>
              <a:rPr lang="en-US" dirty="0" smtClean="0"/>
              <a:t>TEXT</a:t>
            </a:r>
            <a:endParaRPr lang="en-US" dirty="0"/>
          </a:p>
        </p:txBody>
      </p:sp>
      <p:cxnSp>
        <p:nvCxnSpPr>
          <p:cNvPr id="93" name="直線コネクタ 92"/>
          <p:cNvCxnSpPr/>
          <p:nvPr userDrawn="1"/>
        </p:nvCxnSpPr>
        <p:spPr>
          <a:xfrm flipV="1">
            <a:off x="7022807" y="4619222"/>
            <a:ext cx="1151119" cy="87398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プレースホルダー 22"/>
          <p:cNvSpPr>
            <a:spLocks noGrp="1"/>
          </p:cNvSpPr>
          <p:nvPr>
            <p:ph type="body" sz="quarter" idx="19" hasCustomPrompt="1"/>
          </p:nvPr>
        </p:nvSpPr>
        <p:spPr>
          <a:xfrm>
            <a:off x="7770360" y="5620969"/>
            <a:ext cx="2984554"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99" name="対角する 2 つの角を切り取った四角形 98"/>
          <p:cNvSpPr/>
          <p:nvPr userDrawn="1"/>
        </p:nvSpPr>
        <p:spPr>
          <a:xfrm rot="21226749">
            <a:off x="12199759" y="5270395"/>
            <a:ext cx="1964856" cy="1964856"/>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対角する 2 つの角を切り取った四角形 99"/>
          <p:cNvSpPr/>
          <p:nvPr userDrawn="1"/>
        </p:nvSpPr>
        <p:spPr>
          <a:xfrm rot="21054230">
            <a:off x="11882008" y="5104715"/>
            <a:ext cx="1964856" cy="1964856"/>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テキスト プレースホルダー 22"/>
          <p:cNvSpPr>
            <a:spLocks noGrp="1"/>
          </p:cNvSpPr>
          <p:nvPr>
            <p:ph type="body" sz="quarter" idx="20" hasCustomPrompt="1"/>
          </p:nvPr>
        </p:nvSpPr>
        <p:spPr>
          <a:xfrm>
            <a:off x="11523024" y="5556171"/>
            <a:ext cx="2952328" cy="1080120"/>
          </a:xfrm>
        </p:spPr>
        <p:txBody>
          <a:bodyPr anchor="ctr">
            <a:normAutofit/>
          </a:bodyPr>
          <a:lstStyle>
            <a:lvl1pPr algn="ctr">
              <a:defRPr sz="6000">
                <a:solidFill>
                  <a:schemeClr val="bg1"/>
                </a:solidFill>
                <a:latin typeface="+mj-lt"/>
              </a:defRPr>
            </a:lvl1pPr>
          </a:lstStyle>
          <a:p>
            <a:pPr lvl="0"/>
            <a:r>
              <a:rPr lang="en-US" dirty="0" smtClean="0"/>
              <a:t>TEXT</a:t>
            </a:r>
            <a:endParaRPr lang="en-US" dirty="0"/>
          </a:p>
        </p:txBody>
      </p:sp>
      <p:cxnSp>
        <p:nvCxnSpPr>
          <p:cNvPr id="102" name="直線コネクタ 101"/>
          <p:cNvCxnSpPr/>
          <p:nvPr userDrawn="1"/>
        </p:nvCxnSpPr>
        <p:spPr>
          <a:xfrm>
            <a:off x="10438393" y="4523131"/>
            <a:ext cx="1455970" cy="171932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3" name="テキスト プレースホルダー 22"/>
          <p:cNvSpPr>
            <a:spLocks noGrp="1"/>
          </p:cNvSpPr>
          <p:nvPr>
            <p:ph type="body" sz="quarter" idx="21" hasCustomPrompt="1"/>
          </p:nvPr>
        </p:nvSpPr>
        <p:spPr>
          <a:xfrm>
            <a:off x="11490797" y="7244204"/>
            <a:ext cx="2984554"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105" name="対角する 2 つの角を切り取った四角形 104"/>
          <p:cNvSpPr/>
          <p:nvPr userDrawn="1"/>
        </p:nvSpPr>
        <p:spPr>
          <a:xfrm rot="21226749">
            <a:off x="15796606" y="4564581"/>
            <a:ext cx="1964856" cy="1964856"/>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対角する 2 つの角を切り取った四角形 105"/>
          <p:cNvSpPr/>
          <p:nvPr userDrawn="1"/>
        </p:nvSpPr>
        <p:spPr>
          <a:xfrm rot="21054230">
            <a:off x="15478855" y="4398901"/>
            <a:ext cx="1964856" cy="1964856"/>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テキスト プレースホルダー 22"/>
          <p:cNvSpPr>
            <a:spLocks noGrp="1"/>
          </p:cNvSpPr>
          <p:nvPr>
            <p:ph type="body" sz="quarter" idx="22" hasCustomPrompt="1"/>
          </p:nvPr>
        </p:nvSpPr>
        <p:spPr>
          <a:xfrm>
            <a:off x="15119871" y="4850357"/>
            <a:ext cx="2952328" cy="1080120"/>
          </a:xfrm>
        </p:spPr>
        <p:txBody>
          <a:bodyPr anchor="ctr">
            <a:normAutofit/>
          </a:bodyPr>
          <a:lstStyle>
            <a:lvl1pPr algn="ctr">
              <a:defRPr sz="6000">
                <a:solidFill>
                  <a:schemeClr val="bg1"/>
                </a:solidFill>
                <a:latin typeface="+mj-lt"/>
              </a:defRPr>
            </a:lvl1pPr>
          </a:lstStyle>
          <a:p>
            <a:pPr lvl="0"/>
            <a:r>
              <a:rPr lang="en-US" dirty="0" smtClean="0"/>
              <a:t>TEXT</a:t>
            </a:r>
            <a:endParaRPr lang="en-US" dirty="0"/>
          </a:p>
        </p:txBody>
      </p:sp>
      <p:cxnSp>
        <p:nvCxnSpPr>
          <p:cNvPr id="108" name="直線コネクタ 107"/>
          <p:cNvCxnSpPr/>
          <p:nvPr userDrawn="1"/>
        </p:nvCxnSpPr>
        <p:spPr>
          <a:xfrm flipV="1">
            <a:off x="14158830" y="5536643"/>
            <a:ext cx="1332380" cy="609723"/>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テキスト プレースホルダー 22"/>
          <p:cNvSpPr>
            <a:spLocks noGrp="1"/>
          </p:cNvSpPr>
          <p:nvPr>
            <p:ph type="body" sz="quarter" idx="23" hasCustomPrompt="1"/>
          </p:nvPr>
        </p:nvSpPr>
        <p:spPr>
          <a:xfrm>
            <a:off x="15087644" y="6538390"/>
            <a:ext cx="2984554" cy="720080"/>
          </a:xfrm>
        </p:spPr>
        <p:txBody>
          <a:bodyPr anchor="ctr">
            <a:normAutofit/>
          </a:bodyPr>
          <a:lstStyle>
            <a:lvl1pPr algn="l">
              <a:defRPr sz="4000">
                <a:latin typeface="+mj-lt"/>
              </a:defRPr>
            </a:lvl1pPr>
          </a:lstStyle>
          <a:p>
            <a:pPr lvl="0"/>
            <a:r>
              <a:rPr lang="en-US" dirty="0" smtClean="0"/>
              <a:t>“Text Here”</a:t>
            </a:r>
            <a:endParaRPr lang="en-US" dirty="0"/>
          </a:p>
        </p:txBody>
      </p:sp>
      <p:cxnSp>
        <p:nvCxnSpPr>
          <p:cNvPr id="111" name="直線コネクタ 110"/>
          <p:cNvCxnSpPr/>
          <p:nvPr userDrawn="1"/>
        </p:nvCxnSpPr>
        <p:spPr>
          <a:xfrm>
            <a:off x="17755677" y="5440552"/>
            <a:ext cx="530736" cy="64659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テキスト プレースホルダー 5"/>
          <p:cNvSpPr>
            <a:spLocks noGrp="1"/>
          </p:cNvSpPr>
          <p:nvPr>
            <p:ph type="body" sz="quarter" idx="14" hasCustomPrompt="1"/>
          </p:nvPr>
        </p:nvSpPr>
        <p:spPr>
          <a:xfrm>
            <a:off x="828000" y="5863580"/>
            <a:ext cx="2952328" cy="1774844"/>
          </a:xfrm>
        </p:spPr>
        <p:txBody>
          <a:bodyPr>
            <a:normAutofit/>
          </a:bodyPr>
          <a:lstStyle>
            <a:lvl1pPr algn="l">
              <a:defRPr sz="18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15" name="テキスト プレースホルダー 5"/>
          <p:cNvSpPr>
            <a:spLocks noGrp="1"/>
          </p:cNvSpPr>
          <p:nvPr>
            <p:ph type="body" sz="quarter" idx="24" hasCustomPrompt="1"/>
          </p:nvPr>
        </p:nvSpPr>
        <p:spPr>
          <a:xfrm>
            <a:off x="4356000" y="7238560"/>
            <a:ext cx="2952328" cy="1774844"/>
          </a:xfrm>
        </p:spPr>
        <p:txBody>
          <a:bodyPr>
            <a:normAutofit/>
          </a:bodyPr>
          <a:lstStyle>
            <a:lvl1pPr algn="l">
              <a:defRPr sz="18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16" name="テキスト プレースホルダー 5"/>
          <p:cNvSpPr>
            <a:spLocks noGrp="1"/>
          </p:cNvSpPr>
          <p:nvPr>
            <p:ph type="body" sz="quarter" idx="25" hasCustomPrompt="1"/>
          </p:nvPr>
        </p:nvSpPr>
        <p:spPr>
          <a:xfrm>
            <a:off x="7776000" y="6248976"/>
            <a:ext cx="2952328" cy="1774844"/>
          </a:xfrm>
        </p:spPr>
        <p:txBody>
          <a:bodyPr>
            <a:normAutofit/>
          </a:bodyPr>
          <a:lstStyle>
            <a:lvl1pPr algn="l">
              <a:defRPr sz="18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17" name="テキスト プレースホルダー 5"/>
          <p:cNvSpPr>
            <a:spLocks noGrp="1"/>
          </p:cNvSpPr>
          <p:nvPr>
            <p:ph type="body" sz="quarter" idx="26" hasCustomPrompt="1"/>
          </p:nvPr>
        </p:nvSpPr>
        <p:spPr>
          <a:xfrm>
            <a:off x="11484000" y="7879804"/>
            <a:ext cx="2952328" cy="1774844"/>
          </a:xfrm>
        </p:spPr>
        <p:txBody>
          <a:bodyPr>
            <a:normAutofit/>
          </a:bodyPr>
          <a:lstStyle>
            <a:lvl1pPr algn="l">
              <a:defRPr sz="18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18" name="テキスト プレースホルダー 5"/>
          <p:cNvSpPr>
            <a:spLocks noGrp="1"/>
          </p:cNvSpPr>
          <p:nvPr>
            <p:ph type="body" sz="quarter" idx="27" hasCustomPrompt="1"/>
          </p:nvPr>
        </p:nvSpPr>
        <p:spPr>
          <a:xfrm>
            <a:off x="15084000" y="7159724"/>
            <a:ext cx="2952328" cy="1764000"/>
          </a:xfrm>
        </p:spPr>
        <p:txBody>
          <a:bodyPr>
            <a:normAutofit/>
          </a:bodyPr>
          <a:lstStyle>
            <a:lvl1pPr algn="l">
              <a:defRPr sz="18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24137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8" fill="hold"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 presetClass="entr" presetSubtype="8"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
                                            <p:txEl>
                                              <p:pRg st="0" end="0"/>
                                            </p:txEl>
                                          </p:spTgt>
                                        </p:tgtEl>
                                        <p:attrNameLst>
                                          <p:attrName>style.visibility</p:attrName>
                                        </p:attrNameLst>
                                      </p:cBhvr>
                                      <p:to>
                                        <p:strVal val="visible"/>
                                      </p:to>
                                    </p:set>
                                    <p:animEffect transition="in" filter="fade">
                                      <p:cBhvr>
                                        <p:cTn id="40" dur="250"/>
                                        <p:tgtEl>
                                          <p:spTgt spid="7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4">
                                            <p:txEl>
                                              <p:pRg st="0" end="0"/>
                                            </p:txEl>
                                          </p:spTgt>
                                        </p:tgtEl>
                                        <p:attrNameLst>
                                          <p:attrName>style.visibility</p:attrName>
                                        </p:attrNameLst>
                                      </p:cBhvr>
                                      <p:to>
                                        <p:strVal val="visible"/>
                                      </p:to>
                                    </p:set>
                                    <p:animEffect transition="in" filter="fade">
                                      <p:cBhvr>
                                        <p:cTn id="43" dur="250"/>
                                        <p:tgtEl>
                                          <p:spTgt spid="114">
                                            <p:txEl>
                                              <p:pRg st="0" end="0"/>
                                            </p:txEl>
                                          </p:spTgt>
                                        </p:tgtEl>
                                      </p:cBhvr>
                                    </p:animEffect>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500"/>
                                        <p:tgtEl>
                                          <p:spTgt spid="87"/>
                                        </p:tgtEl>
                                      </p:cBhvr>
                                    </p:animEffect>
                                  </p:childTnLst>
                                </p:cTn>
                              </p:par>
                            </p:childTnLst>
                          </p:cTn>
                        </p:par>
                        <p:par>
                          <p:cTn id="48" fill="hold">
                            <p:stCondLst>
                              <p:cond delay="3000"/>
                            </p:stCondLst>
                            <p:childTnLst>
                              <p:par>
                                <p:cTn id="49" presetID="2" presetClass="entr" presetSubtype="8" decel="10000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500" fill="hold"/>
                                        <p:tgtEl>
                                          <p:spTgt spid="85"/>
                                        </p:tgtEl>
                                        <p:attrNameLst>
                                          <p:attrName>ppt_x</p:attrName>
                                        </p:attrNameLst>
                                      </p:cBhvr>
                                      <p:tavLst>
                                        <p:tav tm="0">
                                          <p:val>
                                            <p:strVal val="0-#ppt_w/2"/>
                                          </p:val>
                                        </p:tav>
                                        <p:tav tm="100000">
                                          <p:val>
                                            <p:strVal val="#ppt_x"/>
                                          </p:val>
                                        </p:tav>
                                      </p:tavLst>
                                    </p:anim>
                                    <p:anim calcmode="lin" valueType="num">
                                      <p:cBhvr additive="base">
                                        <p:cTn id="52" dur="500" fill="hold"/>
                                        <p:tgtEl>
                                          <p:spTgt spid="85"/>
                                        </p:tgtEl>
                                        <p:attrNameLst>
                                          <p:attrName>ppt_y</p:attrName>
                                        </p:attrNameLst>
                                      </p:cBhvr>
                                      <p:tavLst>
                                        <p:tav tm="0">
                                          <p:val>
                                            <p:strVal val="#ppt_y"/>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86">
                                            <p:txEl>
                                              <p:pRg st="0" end="0"/>
                                            </p:txEl>
                                          </p:spTgt>
                                        </p:tgtEl>
                                        <p:attrNameLst>
                                          <p:attrName>style.visibility</p:attrName>
                                        </p:attrNameLst>
                                      </p:cBhvr>
                                      <p:to>
                                        <p:strVal val="visible"/>
                                      </p:to>
                                    </p:set>
                                    <p:animEffect transition="in" filter="fade">
                                      <p:cBhvr>
                                        <p:cTn id="59" dur="500"/>
                                        <p:tgtEl>
                                          <p:spTgt spid="86">
                                            <p:txEl>
                                              <p:pRg st="0" end="0"/>
                                            </p:txEl>
                                          </p:spTgt>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88">
                                            <p:txEl>
                                              <p:pRg st="0" end="0"/>
                                            </p:txEl>
                                          </p:spTgt>
                                        </p:tgtEl>
                                        <p:attrNameLst>
                                          <p:attrName>style.visibility</p:attrName>
                                        </p:attrNameLst>
                                      </p:cBhvr>
                                      <p:to>
                                        <p:strVal val="visible"/>
                                      </p:to>
                                    </p:set>
                                    <p:animEffect transition="in" filter="fade">
                                      <p:cBhvr>
                                        <p:cTn id="63" dur="250"/>
                                        <p:tgtEl>
                                          <p:spTgt spid="88">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5">
                                            <p:txEl>
                                              <p:pRg st="0" end="0"/>
                                            </p:txEl>
                                          </p:spTgt>
                                        </p:tgtEl>
                                        <p:attrNameLst>
                                          <p:attrName>style.visibility</p:attrName>
                                        </p:attrNameLst>
                                      </p:cBhvr>
                                      <p:to>
                                        <p:strVal val="visible"/>
                                      </p:to>
                                    </p:set>
                                    <p:animEffect transition="in" filter="fade">
                                      <p:cBhvr>
                                        <p:cTn id="66" dur="250"/>
                                        <p:tgtEl>
                                          <p:spTgt spid="115">
                                            <p:txEl>
                                              <p:pRg st="0" end="0"/>
                                            </p:txEl>
                                          </p:spTgt>
                                        </p:tgtEl>
                                      </p:cBhvr>
                                    </p:animEffect>
                                  </p:childTnLst>
                                </p:cTn>
                              </p:par>
                            </p:childTnLst>
                          </p:cTn>
                        </p:par>
                        <p:par>
                          <p:cTn id="67" fill="hold">
                            <p:stCondLst>
                              <p:cond delay="3750"/>
                            </p:stCondLst>
                            <p:childTnLst>
                              <p:par>
                                <p:cTn id="68" presetID="22" presetClass="entr" presetSubtype="8" fill="hold" nodeType="afterEffect">
                                  <p:stCondLst>
                                    <p:cond delay="25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4500"/>
                            </p:stCondLst>
                            <p:childTnLst>
                              <p:par>
                                <p:cTn id="72" presetID="2" presetClass="entr" presetSubtype="8" decel="100000" fill="hold" grpId="0" nodeType="afterEffect">
                                  <p:stCondLst>
                                    <p:cond delay="0"/>
                                  </p:stCondLst>
                                  <p:childTnLst>
                                    <p:set>
                                      <p:cBhvr>
                                        <p:cTn id="73" dur="1" fill="hold">
                                          <p:stCondLst>
                                            <p:cond delay="0"/>
                                          </p:stCondLst>
                                        </p:cTn>
                                        <p:tgtEl>
                                          <p:spTgt spid="91"/>
                                        </p:tgtEl>
                                        <p:attrNameLst>
                                          <p:attrName>style.visibility</p:attrName>
                                        </p:attrNameLst>
                                      </p:cBhvr>
                                      <p:to>
                                        <p:strVal val="visible"/>
                                      </p:to>
                                    </p:set>
                                    <p:anim calcmode="lin" valueType="num">
                                      <p:cBhvr additive="base">
                                        <p:cTn id="74" dur="500" fill="hold"/>
                                        <p:tgtEl>
                                          <p:spTgt spid="91"/>
                                        </p:tgtEl>
                                        <p:attrNameLst>
                                          <p:attrName>ppt_x</p:attrName>
                                        </p:attrNameLst>
                                      </p:cBhvr>
                                      <p:tavLst>
                                        <p:tav tm="0">
                                          <p:val>
                                            <p:strVal val="0-#ppt_w/2"/>
                                          </p:val>
                                        </p:tav>
                                        <p:tav tm="100000">
                                          <p:val>
                                            <p:strVal val="#ppt_x"/>
                                          </p:val>
                                        </p:tav>
                                      </p:tavLst>
                                    </p:anim>
                                    <p:anim calcmode="lin" valueType="num">
                                      <p:cBhvr additive="base">
                                        <p:cTn id="75" dur="500" fill="hold"/>
                                        <p:tgtEl>
                                          <p:spTgt spid="91"/>
                                        </p:tgtEl>
                                        <p:attrNameLst>
                                          <p:attrName>ppt_y</p:attrName>
                                        </p:attrNameLst>
                                      </p:cBhvr>
                                      <p:tavLst>
                                        <p:tav tm="0">
                                          <p:val>
                                            <p:strVal val="#ppt_y"/>
                                          </p:val>
                                        </p:tav>
                                        <p:tav tm="100000">
                                          <p:val>
                                            <p:strVal val="#ppt_y"/>
                                          </p:val>
                                        </p:tav>
                                      </p:tavLst>
                                    </p:anim>
                                  </p:childTnLst>
                                </p:cTn>
                              </p:par>
                              <p:par>
                                <p:cTn id="76" presetID="2" presetClass="entr" presetSubtype="1" decel="10000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500" fill="hold"/>
                                        <p:tgtEl>
                                          <p:spTgt spid="90"/>
                                        </p:tgtEl>
                                        <p:attrNameLst>
                                          <p:attrName>ppt_x</p:attrName>
                                        </p:attrNameLst>
                                      </p:cBhvr>
                                      <p:tavLst>
                                        <p:tav tm="0">
                                          <p:val>
                                            <p:strVal val="#ppt_x"/>
                                          </p:val>
                                        </p:tav>
                                        <p:tav tm="100000">
                                          <p:val>
                                            <p:strVal val="#ppt_x"/>
                                          </p:val>
                                        </p:tav>
                                      </p:tavLst>
                                    </p:anim>
                                    <p:anim calcmode="lin" valueType="num">
                                      <p:cBhvr additive="base">
                                        <p:cTn id="79" dur="500" fill="hold"/>
                                        <p:tgtEl>
                                          <p:spTgt spid="90"/>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92">
                                            <p:txEl>
                                              <p:pRg st="0" end="0"/>
                                            </p:txEl>
                                          </p:spTgt>
                                        </p:tgtEl>
                                        <p:attrNameLst>
                                          <p:attrName>style.visibility</p:attrName>
                                        </p:attrNameLst>
                                      </p:cBhvr>
                                      <p:to>
                                        <p:strVal val="visible"/>
                                      </p:to>
                                    </p:set>
                                    <p:animEffect transition="in" filter="fade">
                                      <p:cBhvr>
                                        <p:cTn id="82" dur="500"/>
                                        <p:tgtEl>
                                          <p:spTgt spid="92">
                                            <p:txEl>
                                              <p:pRg st="0" end="0"/>
                                            </p:txEl>
                                          </p:spTgt>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94">
                                            <p:txEl>
                                              <p:pRg st="0" end="0"/>
                                            </p:txEl>
                                          </p:spTgt>
                                        </p:tgtEl>
                                        <p:attrNameLst>
                                          <p:attrName>style.visibility</p:attrName>
                                        </p:attrNameLst>
                                      </p:cBhvr>
                                      <p:to>
                                        <p:strVal val="visible"/>
                                      </p:to>
                                    </p:set>
                                    <p:animEffect transition="in" filter="fade">
                                      <p:cBhvr>
                                        <p:cTn id="86" dur="250"/>
                                        <p:tgtEl>
                                          <p:spTgt spid="94">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xEl>
                                              <p:pRg st="0" end="0"/>
                                            </p:txEl>
                                          </p:spTgt>
                                        </p:tgtEl>
                                        <p:attrNameLst>
                                          <p:attrName>style.visibility</p:attrName>
                                        </p:attrNameLst>
                                      </p:cBhvr>
                                      <p:to>
                                        <p:strVal val="visible"/>
                                      </p:to>
                                    </p:set>
                                    <p:animEffect transition="in" filter="fade">
                                      <p:cBhvr>
                                        <p:cTn id="89" dur="250"/>
                                        <p:tgtEl>
                                          <p:spTgt spid="116">
                                            <p:txEl>
                                              <p:pRg st="0" end="0"/>
                                            </p:txEl>
                                          </p:spTgt>
                                        </p:tgtEl>
                                      </p:cBhvr>
                                    </p:animEffect>
                                  </p:childTnLst>
                                </p:cTn>
                              </p:par>
                            </p:childTnLst>
                          </p:cTn>
                        </p:par>
                        <p:par>
                          <p:cTn id="90" fill="hold">
                            <p:stCondLst>
                              <p:cond delay="5250"/>
                            </p:stCondLst>
                            <p:childTnLst>
                              <p:par>
                                <p:cTn id="91" presetID="22" presetClass="entr" presetSubtype="8" fill="hold" nodeType="afterEffect">
                                  <p:stCondLst>
                                    <p:cond delay="25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500"/>
                                        <p:tgtEl>
                                          <p:spTgt spid="102"/>
                                        </p:tgtEl>
                                      </p:cBhvr>
                                    </p:animEffect>
                                  </p:childTnLst>
                                </p:cTn>
                              </p:par>
                            </p:childTnLst>
                          </p:cTn>
                        </p:par>
                        <p:par>
                          <p:cTn id="94" fill="hold">
                            <p:stCondLst>
                              <p:cond delay="6000"/>
                            </p:stCondLst>
                            <p:childTnLst>
                              <p:par>
                                <p:cTn id="95" presetID="2" presetClass="entr" presetSubtype="8" decel="100000" fill="hold" grpId="0"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500" fill="hold"/>
                                        <p:tgtEl>
                                          <p:spTgt spid="100"/>
                                        </p:tgtEl>
                                        <p:attrNameLst>
                                          <p:attrName>ppt_x</p:attrName>
                                        </p:attrNameLst>
                                      </p:cBhvr>
                                      <p:tavLst>
                                        <p:tav tm="0">
                                          <p:val>
                                            <p:strVal val="0-#ppt_w/2"/>
                                          </p:val>
                                        </p:tav>
                                        <p:tav tm="100000">
                                          <p:val>
                                            <p:strVal val="#ppt_x"/>
                                          </p:val>
                                        </p:tav>
                                      </p:tavLst>
                                    </p:anim>
                                    <p:anim calcmode="lin" valueType="num">
                                      <p:cBhvr additive="base">
                                        <p:cTn id="98" dur="500" fill="hold"/>
                                        <p:tgtEl>
                                          <p:spTgt spid="100"/>
                                        </p:tgtEl>
                                        <p:attrNameLst>
                                          <p:attrName>ppt_y</p:attrName>
                                        </p:attrNameLst>
                                      </p:cBhvr>
                                      <p:tavLst>
                                        <p:tav tm="0">
                                          <p:val>
                                            <p:strVal val="#ppt_y"/>
                                          </p:val>
                                        </p:tav>
                                        <p:tav tm="100000">
                                          <p:val>
                                            <p:strVal val="#ppt_y"/>
                                          </p:val>
                                        </p:tav>
                                      </p:tavLst>
                                    </p:anim>
                                  </p:childTnLst>
                                </p:cTn>
                              </p:par>
                              <p:par>
                                <p:cTn id="99" presetID="2" presetClass="entr" presetSubtype="1" decel="10000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additive="base">
                                        <p:cTn id="101" dur="500" fill="hold"/>
                                        <p:tgtEl>
                                          <p:spTgt spid="99"/>
                                        </p:tgtEl>
                                        <p:attrNameLst>
                                          <p:attrName>ppt_x</p:attrName>
                                        </p:attrNameLst>
                                      </p:cBhvr>
                                      <p:tavLst>
                                        <p:tav tm="0">
                                          <p:val>
                                            <p:strVal val="#ppt_x"/>
                                          </p:val>
                                        </p:tav>
                                        <p:tav tm="100000">
                                          <p:val>
                                            <p:strVal val="#ppt_x"/>
                                          </p:val>
                                        </p:tav>
                                      </p:tavLst>
                                    </p:anim>
                                    <p:anim calcmode="lin" valueType="num">
                                      <p:cBhvr additive="base">
                                        <p:cTn id="102" dur="500" fill="hold"/>
                                        <p:tgtEl>
                                          <p:spTgt spid="99"/>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0"/>
                                  </p:stCondLst>
                                  <p:childTnLst>
                                    <p:set>
                                      <p:cBhvr>
                                        <p:cTn id="104" dur="1" fill="hold">
                                          <p:stCondLst>
                                            <p:cond delay="0"/>
                                          </p:stCondLst>
                                        </p:cTn>
                                        <p:tgtEl>
                                          <p:spTgt spid="101">
                                            <p:txEl>
                                              <p:pRg st="0" end="0"/>
                                            </p:txEl>
                                          </p:spTgt>
                                        </p:tgtEl>
                                        <p:attrNameLst>
                                          <p:attrName>style.visibility</p:attrName>
                                        </p:attrNameLst>
                                      </p:cBhvr>
                                      <p:to>
                                        <p:strVal val="visible"/>
                                      </p:to>
                                    </p:set>
                                    <p:animEffect transition="in" filter="fade">
                                      <p:cBhvr>
                                        <p:cTn id="105" dur="500"/>
                                        <p:tgtEl>
                                          <p:spTgt spid="101">
                                            <p:txEl>
                                              <p:pRg st="0" end="0"/>
                                            </p:txEl>
                                          </p:spTgt>
                                        </p:tgtEl>
                                      </p:cBhvr>
                                    </p:animEffect>
                                  </p:childTnLst>
                                </p:cTn>
                              </p:par>
                            </p:childTnLst>
                          </p:cTn>
                        </p:par>
                        <p:par>
                          <p:cTn id="106" fill="hold">
                            <p:stCondLst>
                              <p:cond delay="6500"/>
                            </p:stCondLst>
                            <p:childTnLst>
                              <p:par>
                                <p:cTn id="107" presetID="10" presetClass="entr" presetSubtype="0" fill="hold" grpId="0" nodeType="afterEffect">
                                  <p:stCondLst>
                                    <p:cond delay="0"/>
                                  </p:stCondLst>
                                  <p:childTnLst>
                                    <p:set>
                                      <p:cBhvr>
                                        <p:cTn id="108" dur="1" fill="hold">
                                          <p:stCondLst>
                                            <p:cond delay="0"/>
                                          </p:stCondLst>
                                        </p:cTn>
                                        <p:tgtEl>
                                          <p:spTgt spid="103">
                                            <p:txEl>
                                              <p:pRg st="0" end="0"/>
                                            </p:txEl>
                                          </p:spTgt>
                                        </p:tgtEl>
                                        <p:attrNameLst>
                                          <p:attrName>style.visibility</p:attrName>
                                        </p:attrNameLst>
                                      </p:cBhvr>
                                      <p:to>
                                        <p:strVal val="visible"/>
                                      </p:to>
                                    </p:set>
                                    <p:animEffect transition="in" filter="fade">
                                      <p:cBhvr>
                                        <p:cTn id="109" dur="250"/>
                                        <p:tgtEl>
                                          <p:spTgt spid="103">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7">
                                            <p:txEl>
                                              <p:pRg st="0" end="0"/>
                                            </p:txEl>
                                          </p:spTgt>
                                        </p:tgtEl>
                                        <p:attrNameLst>
                                          <p:attrName>style.visibility</p:attrName>
                                        </p:attrNameLst>
                                      </p:cBhvr>
                                      <p:to>
                                        <p:strVal val="visible"/>
                                      </p:to>
                                    </p:set>
                                    <p:animEffect transition="in" filter="fade">
                                      <p:cBhvr>
                                        <p:cTn id="112" dur="250"/>
                                        <p:tgtEl>
                                          <p:spTgt spid="117">
                                            <p:txEl>
                                              <p:pRg st="0" end="0"/>
                                            </p:txEl>
                                          </p:spTgt>
                                        </p:tgtEl>
                                      </p:cBhvr>
                                    </p:animEffect>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108"/>
                                        </p:tgtEl>
                                        <p:attrNameLst>
                                          <p:attrName>style.visibility</p:attrName>
                                        </p:attrNameLst>
                                      </p:cBhvr>
                                      <p:to>
                                        <p:strVal val="visible"/>
                                      </p:to>
                                    </p:set>
                                    <p:animEffect transition="in" filter="wipe(left)">
                                      <p:cBhvr>
                                        <p:cTn id="116" dur="500"/>
                                        <p:tgtEl>
                                          <p:spTgt spid="108"/>
                                        </p:tgtEl>
                                      </p:cBhvr>
                                    </p:animEffect>
                                  </p:childTnLst>
                                </p:cTn>
                              </p:par>
                            </p:childTnLst>
                          </p:cTn>
                        </p:par>
                        <p:par>
                          <p:cTn id="117" fill="hold">
                            <p:stCondLst>
                              <p:cond delay="7500"/>
                            </p:stCondLst>
                            <p:childTnLst>
                              <p:par>
                                <p:cTn id="118" presetID="2" presetClass="entr" presetSubtype="8" decel="100000" fill="hold" grpId="0" nodeType="afterEffect">
                                  <p:stCondLst>
                                    <p:cond delay="0"/>
                                  </p:stCondLst>
                                  <p:childTnLst>
                                    <p:set>
                                      <p:cBhvr>
                                        <p:cTn id="119" dur="1" fill="hold">
                                          <p:stCondLst>
                                            <p:cond delay="0"/>
                                          </p:stCondLst>
                                        </p:cTn>
                                        <p:tgtEl>
                                          <p:spTgt spid="106"/>
                                        </p:tgtEl>
                                        <p:attrNameLst>
                                          <p:attrName>style.visibility</p:attrName>
                                        </p:attrNameLst>
                                      </p:cBhvr>
                                      <p:to>
                                        <p:strVal val="visible"/>
                                      </p:to>
                                    </p:set>
                                    <p:anim calcmode="lin" valueType="num">
                                      <p:cBhvr additive="base">
                                        <p:cTn id="120" dur="500" fill="hold"/>
                                        <p:tgtEl>
                                          <p:spTgt spid="106"/>
                                        </p:tgtEl>
                                        <p:attrNameLst>
                                          <p:attrName>ppt_x</p:attrName>
                                        </p:attrNameLst>
                                      </p:cBhvr>
                                      <p:tavLst>
                                        <p:tav tm="0">
                                          <p:val>
                                            <p:strVal val="0-#ppt_w/2"/>
                                          </p:val>
                                        </p:tav>
                                        <p:tav tm="100000">
                                          <p:val>
                                            <p:strVal val="#ppt_x"/>
                                          </p:val>
                                        </p:tav>
                                      </p:tavLst>
                                    </p:anim>
                                    <p:anim calcmode="lin" valueType="num">
                                      <p:cBhvr additive="base">
                                        <p:cTn id="121" dur="500" fill="hold"/>
                                        <p:tgtEl>
                                          <p:spTgt spid="106"/>
                                        </p:tgtEl>
                                        <p:attrNameLst>
                                          <p:attrName>ppt_y</p:attrName>
                                        </p:attrNameLst>
                                      </p:cBhvr>
                                      <p:tavLst>
                                        <p:tav tm="0">
                                          <p:val>
                                            <p:strVal val="#ppt_y"/>
                                          </p:val>
                                        </p:tav>
                                        <p:tav tm="100000">
                                          <p:val>
                                            <p:strVal val="#ppt_y"/>
                                          </p:val>
                                        </p:tav>
                                      </p:tavLst>
                                    </p:anim>
                                  </p:childTnLst>
                                </p:cTn>
                              </p:par>
                              <p:par>
                                <p:cTn id="122" presetID="2" presetClass="entr" presetSubtype="1" decel="100000" fill="hold" grpId="0" nodeType="withEffect">
                                  <p:stCondLst>
                                    <p:cond delay="0"/>
                                  </p:stCondLst>
                                  <p:childTnLst>
                                    <p:set>
                                      <p:cBhvr>
                                        <p:cTn id="123" dur="1" fill="hold">
                                          <p:stCondLst>
                                            <p:cond delay="0"/>
                                          </p:stCondLst>
                                        </p:cTn>
                                        <p:tgtEl>
                                          <p:spTgt spid="105"/>
                                        </p:tgtEl>
                                        <p:attrNameLst>
                                          <p:attrName>style.visibility</p:attrName>
                                        </p:attrNameLst>
                                      </p:cBhvr>
                                      <p:to>
                                        <p:strVal val="visible"/>
                                      </p:to>
                                    </p:set>
                                    <p:anim calcmode="lin" valueType="num">
                                      <p:cBhvr additive="base">
                                        <p:cTn id="124" dur="500" fill="hold"/>
                                        <p:tgtEl>
                                          <p:spTgt spid="105"/>
                                        </p:tgtEl>
                                        <p:attrNameLst>
                                          <p:attrName>ppt_x</p:attrName>
                                        </p:attrNameLst>
                                      </p:cBhvr>
                                      <p:tavLst>
                                        <p:tav tm="0">
                                          <p:val>
                                            <p:strVal val="#ppt_x"/>
                                          </p:val>
                                        </p:tav>
                                        <p:tav tm="100000">
                                          <p:val>
                                            <p:strVal val="#ppt_x"/>
                                          </p:val>
                                        </p:tav>
                                      </p:tavLst>
                                    </p:anim>
                                    <p:anim calcmode="lin" valueType="num">
                                      <p:cBhvr additive="base">
                                        <p:cTn id="125" dur="500" fill="hold"/>
                                        <p:tgtEl>
                                          <p:spTgt spid="105"/>
                                        </p:tgtEl>
                                        <p:attrNameLst>
                                          <p:attrName>ppt_y</p:attrName>
                                        </p:attrNameLst>
                                      </p:cBhvr>
                                      <p:tavLst>
                                        <p:tav tm="0">
                                          <p:val>
                                            <p:strVal val="0-#ppt_h/2"/>
                                          </p:val>
                                        </p:tav>
                                        <p:tav tm="100000">
                                          <p:val>
                                            <p:strVal val="#ppt_y"/>
                                          </p:val>
                                        </p:tav>
                                      </p:tavLst>
                                    </p:anim>
                                  </p:childTnLst>
                                </p:cTn>
                              </p:par>
                              <p:par>
                                <p:cTn id="126" presetID="10" presetClass="entr" presetSubtype="0" fill="hold" grpId="0" nodeType="withEffect">
                                  <p:stCondLst>
                                    <p:cond delay="0"/>
                                  </p:stCondLst>
                                  <p:childTnLst>
                                    <p:set>
                                      <p:cBhvr>
                                        <p:cTn id="127" dur="1" fill="hold">
                                          <p:stCondLst>
                                            <p:cond delay="0"/>
                                          </p:stCondLst>
                                        </p:cTn>
                                        <p:tgtEl>
                                          <p:spTgt spid="107">
                                            <p:txEl>
                                              <p:pRg st="0" end="0"/>
                                            </p:txEl>
                                          </p:spTgt>
                                        </p:tgtEl>
                                        <p:attrNameLst>
                                          <p:attrName>style.visibility</p:attrName>
                                        </p:attrNameLst>
                                      </p:cBhvr>
                                      <p:to>
                                        <p:strVal val="visible"/>
                                      </p:to>
                                    </p:set>
                                    <p:animEffect transition="in" filter="fade">
                                      <p:cBhvr>
                                        <p:cTn id="128" dur="500"/>
                                        <p:tgtEl>
                                          <p:spTgt spid="107">
                                            <p:txEl>
                                              <p:pRg st="0" end="0"/>
                                            </p:txEl>
                                          </p:spTgt>
                                        </p:tgtEl>
                                      </p:cBhvr>
                                    </p:animEffect>
                                  </p:childTnLst>
                                </p:cTn>
                              </p:par>
                            </p:childTnLst>
                          </p:cTn>
                        </p:par>
                        <p:par>
                          <p:cTn id="129" fill="hold">
                            <p:stCondLst>
                              <p:cond delay="8000"/>
                            </p:stCondLst>
                            <p:childTnLst>
                              <p:par>
                                <p:cTn id="130" presetID="10" presetClass="entr" presetSubtype="0" fill="hold" grpId="0" nodeType="afterEffect">
                                  <p:stCondLst>
                                    <p:cond delay="0"/>
                                  </p:stCondLst>
                                  <p:childTnLst>
                                    <p:set>
                                      <p:cBhvr>
                                        <p:cTn id="131" dur="1" fill="hold">
                                          <p:stCondLst>
                                            <p:cond delay="0"/>
                                          </p:stCondLst>
                                        </p:cTn>
                                        <p:tgtEl>
                                          <p:spTgt spid="109">
                                            <p:txEl>
                                              <p:pRg st="0" end="0"/>
                                            </p:txEl>
                                          </p:spTgt>
                                        </p:tgtEl>
                                        <p:attrNameLst>
                                          <p:attrName>style.visibility</p:attrName>
                                        </p:attrNameLst>
                                      </p:cBhvr>
                                      <p:to>
                                        <p:strVal val="visible"/>
                                      </p:to>
                                    </p:set>
                                    <p:animEffect transition="in" filter="fade">
                                      <p:cBhvr>
                                        <p:cTn id="132" dur="250"/>
                                        <p:tgtEl>
                                          <p:spTgt spid="109">
                                            <p:txEl>
                                              <p:pRg st="0" end="0"/>
                                            </p:tx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8">
                                            <p:txEl>
                                              <p:pRg st="0" end="0"/>
                                            </p:txEl>
                                          </p:spTgt>
                                        </p:tgtEl>
                                        <p:attrNameLst>
                                          <p:attrName>style.visibility</p:attrName>
                                        </p:attrNameLst>
                                      </p:cBhvr>
                                      <p:to>
                                        <p:strVal val="visible"/>
                                      </p:to>
                                    </p:set>
                                    <p:animEffect transition="in" filter="fade">
                                      <p:cBhvr>
                                        <p:cTn id="135" dur="250"/>
                                        <p:tgtEl>
                                          <p:spTgt spid="118">
                                            <p:txEl>
                                              <p:pRg st="0" end="0"/>
                                            </p:txEl>
                                          </p:spTgt>
                                        </p:tgtEl>
                                      </p:cBhvr>
                                    </p:animEffect>
                                  </p:childTnLst>
                                </p:cTn>
                              </p:par>
                            </p:childTnLst>
                          </p:cTn>
                        </p:par>
                        <p:par>
                          <p:cTn id="136" fill="hold">
                            <p:stCondLst>
                              <p:cond delay="8250"/>
                            </p:stCondLst>
                            <p:childTnLst>
                              <p:par>
                                <p:cTn id="137" presetID="22" presetClass="entr" presetSubtype="8" fill="hold" nodeType="afterEffect">
                                  <p:stCondLst>
                                    <p:cond delay="250"/>
                                  </p:stCondLst>
                                  <p:childTnLst>
                                    <p:set>
                                      <p:cBhvr>
                                        <p:cTn id="138" dur="1" fill="hold">
                                          <p:stCondLst>
                                            <p:cond delay="0"/>
                                          </p:stCondLst>
                                        </p:cTn>
                                        <p:tgtEl>
                                          <p:spTgt spid="111"/>
                                        </p:tgtEl>
                                        <p:attrNameLst>
                                          <p:attrName>style.visibility</p:attrName>
                                        </p:attrNameLst>
                                      </p:cBhvr>
                                      <p:to>
                                        <p:strVal val="visible"/>
                                      </p:to>
                                    </p:set>
                                    <p:animEffect transition="in" filter="wipe(left)">
                                      <p:cBhvr>
                                        <p:cTn id="13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7"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250"/>
                        <p:tgtEl>
                          <p:spTgt spid="79"/>
                        </p:tgtEl>
                      </p:cBhvr>
                    </p:animEffect>
                  </p:childTnLst>
                </p:cTn>
              </p:par>
            </p:tnLst>
          </p:tmpl>
        </p:tmplLst>
      </p:bldP>
      <p:bldP spid="84" grpId="0" animBg="1"/>
      <p:bldP spid="85" grpId="0" animBg="1"/>
      <p:bldP spid="86" grpId="0" build="p">
        <p:tmplLst>
          <p:tmpl lvl="1">
            <p:tnLst>
              <p:par>
                <p:cTn presetID="10" presetClass="entr" presetSubtype="0"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8" grpId="0" build="p">
        <p:tmplLst>
          <p:tmpl lvl="1">
            <p:tnLst>
              <p:par>
                <p:cTn presetID="10" presetClass="entr" presetSubtype="0"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250"/>
                        <p:tgtEl>
                          <p:spTgt spid="88"/>
                        </p:tgtEl>
                      </p:cBhvr>
                    </p:animEffect>
                  </p:childTnLst>
                </p:cTn>
              </p:par>
            </p:tnLst>
          </p:tmpl>
        </p:tmplLst>
      </p:bldP>
      <p:bldP spid="90" grpId="0" animBg="1"/>
      <p:bldP spid="91" grpId="0" animBg="1"/>
      <p:bldP spid="92" grpId="0" build="p">
        <p:tmplLst>
          <p:tmpl lvl="1">
            <p:tnLst>
              <p:par>
                <p:cTn presetID="10"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P spid="94" grpId="0" build="p">
        <p:tmplLst>
          <p:tmpl lvl="1">
            <p:tnLst>
              <p:par>
                <p:cTn presetID="10" presetClass="entr" presetSubtype="0" fill="hold" nodeType="after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250"/>
                        <p:tgtEl>
                          <p:spTgt spid="94"/>
                        </p:tgtEl>
                      </p:cBhvr>
                    </p:animEffect>
                  </p:childTnLst>
                </p:cTn>
              </p:par>
            </p:tnLst>
          </p:tmpl>
        </p:tmplLst>
      </p:bldP>
      <p:bldP spid="99" grpId="0" animBg="1"/>
      <p:bldP spid="100" grpId="0" animBg="1"/>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3" grpId="0" build="p">
        <p:tmplLst>
          <p:tmpl lvl="1">
            <p:tnLst>
              <p:par>
                <p:cTn presetID="10" presetClass="entr" presetSubtype="0"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250"/>
                        <p:tgtEl>
                          <p:spTgt spid="103"/>
                        </p:tgtEl>
                      </p:cBhvr>
                    </p:animEffect>
                  </p:childTnLst>
                </p:cTn>
              </p:par>
            </p:tnLst>
          </p:tmpl>
        </p:tmplLst>
      </p:bldP>
      <p:bldP spid="105" grpId="0" animBg="1"/>
      <p:bldP spid="106" grpId="0" animBg="1"/>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09" grpId="0" build="p">
        <p:tmplLst>
          <p:tmpl lvl="1">
            <p:tnLst>
              <p:par>
                <p:cTn presetID="10" presetClass="entr" presetSubtype="0" fill="hold" nodeType="after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250"/>
                        <p:tgtEl>
                          <p:spTgt spid="109"/>
                        </p:tgtEl>
                      </p:cBhvr>
                    </p:animEffect>
                  </p:childTnLst>
                </p:cTn>
              </p:par>
            </p:tnLst>
          </p:tmpl>
        </p:tmplLst>
      </p:bldP>
      <p:bldP spid="114" grpId="0" build="p">
        <p:tmplLst>
          <p:tmpl lvl="1">
            <p:tnLst>
              <p:par>
                <p:cTn presetID="10" presetClass="entr" presetSubtype="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25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25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25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25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250"/>
                        <p:tgtEl>
                          <p:spTgt spid="11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12" name="対角する 2 つの角を切り取った四角形 11"/>
          <p:cNvSpPr/>
          <p:nvPr userDrawn="1"/>
        </p:nvSpPr>
        <p:spPr>
          <a:xfrm rot="21226749">
            <a:off x="2590413" y="3017152"/>
            <a:ext cx="2809597" cy="280959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3" name="対角する 2 つの角を切り取った四角形 12"/>
          <p:cNvSpPr/>
          <p:nvPr userDrawn="1"/>
        </p:nvSpPr>
        <p:spPr>
          <a:xfrm rot="21054230">
            <a:off x="2290842" y="2827642"/>
            <a:ext cx="2809597" cy="280959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テキスト プレースホルダー 22"/>
          <p:cNvSpPr>
            <a:spLocks noGrp="1"/>
          </p:cNvSpPr>
          <p:nvPr>
            <p:ph type="body" sz="quarter" idx="15" hasCustomPrompt="1"/>
          </p:nvPr>
        </p:nvSpPr>
        <p:spPr>
          <a:xfrm>
            <a:off x="2302445" y="3711400"/>
            <a:ext cx="2952328" cy="1080120"/>
          </a:xfrm>
        </p:spPr>
        <p:txBody>
          <a:bodyPr anchor="ctr">
            <a:normAutofit/>
          </a:bodyPr>
          <a:lstStyle>
            <a:lvl1pPr algn="ctr">
              <a:defRPr sz="6000">
                <a:solidFill>
                  <a:schemeClr val="bg1"/>
                </a:solidFill>
                <a:latin typeface="+mj-lt"/>
              </a:defRPr>
            </a:lvl1pPr>
          </a:lstStyle>
          <a:p>
            <a:pPr lvl="0"/>
            <a:r>
              <a:rPr lang="en-US" dirty="0" smtClean="0"/>
              <a:t>KEYWORD</a:t>
            </a:r>
            <a:endParaRPr lang="en-US" dirty="0"/>
          </a:p>
        </p:txBody>
      </p:sp>
      <p:sp>
        <p:nvSpPr>
          <p:cNvPr id="15" name="テキスト プレースホルダー 22"/>
          <p:cNvSpPr>
            <a:spLocks noGrp="1"/>
          </p:cNvSpPr>
          <p:nvPr>
            <p:ph type="body" sz="quarter" idx="13" hasCustomPrompt="1"/>
          </p:nvPr>
        </p:nvSpPr>
        <p:spPr>
          <a:xfrm>
            <a:off x="1956047" y="6133191"/>
            <a:ext cx="475252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16" name="テキスト プレースホルダー 5"/>
          <p:cNvSpPr>
            <a:spLocks noGrp="1"/>
          </p:cNvSpPr>
          <p:nvPr>
            <p:ph type="body" sz="quarter" idx="14" hasCustomPrompt="1"/>
          </p:nvPr>
        </p:nvSpPr>
        <p:spPr>
          <a:xfrm>
            <a:off x="1942406" y="6795376"/>
            <a:ext cx="4766168" cy="223655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7" name="対角する 2 つの角を切り取った四角形 16"/>
          <p:cNvSpPr/>
          <p:nvPr userDrawn="1"/>
        </p:nvSpPr>
        <p:spPr>
          <a:xfrm rot="21226749">
            <a:off x="7929567" y="3017152"/>
            <a:ext cx="2809597" cy="280959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対角する 2 つの角を切り取った四角形 17"/>
          <p:cNvSpPr/>
          <p:nvPr userDrawn="1"/>
        </p:nvSpPr>
        <p:spPr>
          <a:xfrm rot="21054230">
            <a:off x="7629996" y="2827642"/>
            <a:ext cx="2809597" cy="280959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テキスト プレースホルダー 22"/>
          <p:cNvSpPr>
            <a:spLocks noGrp="1"/>
          </p:cNvSpPr>
          <p:nvPr>
            <p:ph type="body" sz="quarter" idx="16" hasCustomPrompt="1"/>
          </p:nvPr>
        </p:nvSpPr>
        <p:spPr>
          <a:xfrm>
            <a:off x="7641599" y="3711400"/>
            <a:ext cx="2952328" cy="1080120"/>
          </a:xfrm>
        </p:spPr>
        <p:txBody>
          <a:bodyPr anchor="ctr">
            <a:normAutofit/>
          </a:bodyPr>
          <a:lstStyle>
            <a:lvl1pPr algn="ctr">
              <a:defRPr sz="6000">
                <a:solidFill>
                  <a:schemeClr val="bg1"/>
                </a:solidFill>
                <a:latin typeface="+mj-lt"/>
              </a:defRPr>
            </a:lvl1pPr>
          </a:lstStyle>
          <a:p>
            <a:pPr lvl="0"/>
            <a:r>
              <a:rPr lang="en-US" dirty="0" smtClean="0"/>
              <a:t>KEYWORD</a:t>
            </a:r>
            <a:endParaRPr lang="en-US" dirty="0"/>
          </a:p>
        </p:txBody>
      </p:sp>
      <p:sp>
        <p:nvSpPr>
          <p:cNvPr id="20" name="テキスト プレースホルダー 22"/>
          <p:cNvSpPr>
            <a:spLocks noGrp="1"/>
          </p:cNvSpPr>
          <p:nvPr>
            <p:ph type="body" sz="quarter" idx="17" hasCustomPrompt="1"/>
          </p:nvPr>
        </p:nvSpPr>
        <p:spPr>
          <a:xfrm>
            <a:off x="7295201" y="6133191"/>
            <a:ext cx="475252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21" name="テキスト プレースホルダー 5"/>
          <p:cNvSpPr>
            <a:spLocks noGrp="1"/>
          </p:cNvSpPr>
          <p:nvPr>
            <p:ph type="body" sz="quarter" idx="18" hasCustomPrompt="1"/>
          </p:nvPr>
        </p:nvSpPr>
        <p:spPr>
          <a:xfrm>
            <a:off x="7281560" y="6795376"/>
            <a:ext cx="4766168" cy="223655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24" name="対角する 2 つの角を切り取った四角形 23"/>
          <p:cNvSpPr/>
          <p:nvPr userDrawn="1"/>
        </p:nvSpPr>
        <p:spPr>
          <a:xfrm rot="21226749">
            <a:off x="13233956" y="3017152"/>
            <a:ext cx="2809597" cy="280959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対角する 2 つの角を切り取った四角形 24"/>
          <p:cNvSpPr/>
          <p:nvPr userDrawn="1"/>
        </p:nvSpPr>
        <p:spPr>
          <a:xfrm rot="21054230">
            <a:off x="12934385" y="2827642"/>
            <a:ext cx="2809597" cy="280959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テキスト プレースホルダー 22"/>
          <p:cNvSpPr>
            <a:spLocks noGrp="1"/>
          </p:cNvSpPr>
          <p:nvPr>
            <p:ph type="body" sz="quarter" idx="19" hasCustomPrompt="1"/>
          </p:nvPr>
        </p:nvSpPr>
        <p:spPr>
          <a:xfrm>
            <a:off x="12945988" y="3711400"/>
            <a:ext cx="2952328" cy="1080120"/>
          </a:xfrm>
        </p:spPr>
        <p:txBody>
          <a:bodyPr anchor="ctr">
            <a:normAutofit/>
          </a:bodyPr>
          <a:lstStyle>
            <a:lvl1pPr algn="ctr">
              <a:defRPr sz="6000">
                <a:solidFill>
                  <a:schemeClr val="bg1"/>
                </a:solidFill>
                <a:latin typeface="+mj-lt"/>
              </a:defRPr>
            </a:lvl1pPr>
          </a:lstStyle>
          <a:p>
            <a:pPr lvl="0"/>
            <a:r>
              <a:rPr lang="en-US" dirty="0" smtClean="0"/>
              <a:t>KEYWORD</a:t>
            </a:r>
            <a:endParaRPr lang="en-US" dirty="0"/>
          </a:p>
        </p:txBody>
      </p:sp>
      <p:sp>
        <p:nvSpPr>
          <p:cNvPr id="27" name="テキスト プレースホルダー 22"/>
          <p:cNvSpPr>
            <a:spLocks noGrp="1"/>
          </p:cNvSpPr>
          <p:nvPr>
            <p:ph type="body" sz="quarter" idx="20" hasCustomPrompt="1"/>
          </p:nvPr>
        </p:nvSpPr>
        <p:spPr>
          <a:xfrm>
            <a:off x="12599590" y="6133191"/>
            <a:ext cx="475252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28" name="テキスト プレースホルダー 5"/>
          <p:cNvSpPr>
            <a:spLocks noGrp="1"/>
          </p:cNvSpPr>
          <p:nvPr>
            <p:ph type="body" sz="quarter" idx="21" hasCustomPrompt="1"/>
          </p:nvPr>
        </p:nvSpPr>
        <p:spPr>
          <a:xfrm>
            <a:off x="12585949" y="6795376"/>
            <a:ext cx="4766168" cy="223655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14937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250"/>
                                        <p:tgtEl>
                                          <p:spTgt spid="15">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250"/>
                                        <p:tgtEl>
                                          <p:spTgt spid="16">
                                            <p:txEl>
                                              <p:pRg st="0" end="0"/>
                                            </p:txEl>
                                          </p:spTgt>
                                        </p:tgtEl>
                                      </p:cBhvr>
                                    </p:animEffect>
                                  </p:childTnLst>
                                </p:cTn>
                              </p:par>
                            </p:childTnLst>
                          </p:cTn>
                        </p:par>
                        <p:par>
                          <p:cTn id="40" fill="hold">
                            <p:stCondLst>
                              <p:cond delay="1500"/>
                            </p:stCondLst>
                            <p:childTnLst>
                              <p:par>
                                <p:cTn id="41" presetID="2" presetClass="entr" presetSubtype="8" decel="100000"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1" decel="100000"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10" presetClass="entr" presetSubtype="0" fill="hold" grpId="0" nodeType="withEffect">
                                  <p:stCondLst>
                                    <p:cond delay="50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500"/>
                                        <p:tgtEl>
                                          <p:spTgt spid="19">
                                            <p:txEl>
                                              <p:pRg st="0" end="0"/>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250"/>
                                        <p:tgtEl>
                                          <p:spTgt spid="20">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xEl>
                                              <p:pRg st="0" end="0"/>
                                            </p:txEl>
                                          </p:spTgt>
                                        </p:tgtEl>
                                        <p:attrNameLst>
                                          <p:attrName>style.visibility</p:attrName>
                                        </p:attrNameLst>
                                      </p:cBhvr>
                                      <p:to>
                                        <p:strVal val="visible"/>
                                      </p:to>
                                    </p:set>
                                    <p:animEffect transition="in" filter="fade">
                                      <p:cBhvr>
                                        <p:cTn id="58" dur="250"/>
                                        <p:tgtEl>
                                          <p:spTgt spid="21">
                                            <p:txEl>
                                              <p:pRg st="0" end="0"/>
                                            </p:txEl>
                                          </p:spTgt>
                                        </p:tgtEl>
                                      </p:cBhvr>
                                    </p:animEffect>
                                  </p:childTnLst>
                                </p:cTn>
                              </p:par>
                            </p:childTnLst>
                          </p:cTn>
                        </p:par>
                        <p:par>
                          <p:cTn id="59" fill="hold">
                            <p:stCondLst>
                              <p:cond delay="2750"/>
                            </p:stCondLst>
                            <p:childTnLst>
                              <p:par>
                                <p:cTn id="60" presetID="2" presetClass="entr" presetSubtype="8" decel="100000" fill="hold" grpId="0" nodeType="afterEffect">
                                  <p:stCondLst>
                                    <p:cond delay="50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par>
                                <p:cTn id="64" presetID="2" presetClass="entr" presetSubtype="1" decel="100000"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10" presetClass="entr" presetSubtype="0" fill="hold" grpId="0" nodeType="withEffect">
                                  <p:stCondLst>
                                    <p:cond delay="50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500"/>
                                        <p:tgtEl>
                                          <p:spTgt spid="26">
                                            <p:txEl>
                                              <p:pRg st="0" end="0"/>
                                            </p:txEl>
                                          </p:spTgt>
                                        </p:tgtEl>
                                      </p:cBhvr>
                                    </p:animEffect>
                                  </p:childTnLst>
                                </p:cTn>
                              </p:par>
                            </p:childTnLst>
                          </p:cTn>
                        </p:par>
                        <p:par>
                          <p:cTn id="71" fill="hold">
                            <p:stCondLst>
                              <p:cond delay="3750"/>
                            </p:stCondLst>
                            <p:childTnLst>
                              <p:par>
                                <p:cTn id="72" presetID="10" presetClass="entr" presetSubtype="0" fill="hold" grpId="0" nodeType="afterEffect">
                                  <p:stCondLst>
                                    <p:cond delay="0"/>
                                  </p:stCondLst>
                                  <p:childTnLst>
                                    <p:set>
                                      <p:cBhvr>
                                        <p:cTn id="73" dur="1" fill="hold">
                                          <p:stCondLst>
                                            <p:cond delay="0"/>
                                          </p:stCondLst>
                                        </p:cTn>
                                        <p:tgtEl>
                                          <p:spTgt spid="27">
                                            <p:txEl>
                                              <p:pRg st="0" end="0"/>
                                            </p:txEl>
                                          </p:spTgt>
                                        </p:tgtEl>
                                        <p:attrNameLst>
                                          <p:attrName>style.visibility</p:attrName>
                                        </p:attrNameLst>
                                      </p:cBhvr>
                                      <p:to>
                                        <p:strVal val="visible"/>
                                      </p:to>
                                    </p:set>
                                    <p:animEffect transition="in" filter="fade">
                                      <p:cBhvr>
                                        <p:cTn id="74" dur="250"/>
                                        <p:tgtEl>
                                          <p:spTgt spid="27">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2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2" grpId="0"/>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7" grpId="0" animBg="1"/>
      <p:bldP spid="18" grpId="0" animBg="1"/>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24" grpId="0" animBg="1"/>
      <p:bldP spid="25" grpId="0" animBg="1"/>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37" name="ひし形 36"/>
          <p:cNvSpPr/>
          <p:nvPr userDrawn="1"/>
        </p:nvSpPr>
        <p:spPr>
          <a:xfrm>
            <a:off x="3526582" y="2119164"/>
            <a:ext cx="2664296" cy="2664296"/>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ひし形 35"/>
          <p:cNvSpPr/>
          <p:nvPr userDrawn="1"/>
        </p:nvSpPr>
        <p:spPr>
          <a:xfrm>
            <a:off x="3549215" y="6511652"/>
            <a:ext cx="2664296" cy="2664296"/>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ひし形 34"/>
          <p:cNvSpPr/>
          <p:nvPr userDrawn="1"/>
        </p:nvSpPr>
        <p:spPr>
          <a:xfrm>
            <a:off x="5686822" y="4308552"/>
            <a:ext cx="2664296" cy="2664296"/>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ひし形 32"/>
          <p:cNvSpPr/>
          <p:nvPr userDrawn="1"/>
        </p:nvSpPr>
        <p:spPr>
          <a:xfrm>
            <a:off x="1366342" y="4308552"/>
            <a:ext cx="2664296" cy="2664296"/>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4" name="ひし形 3"/>
          <p:cNvSpPr/>
          <p:nvPr userDrawn="1"/>
        </p:nvSpPr>
        <p:spPr>
          <a:xfrm>
            <a:off x="3526582" y="2364336"/>
            <a:ext cx="2664296" cy="2664296"/>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ひし形 29"/>
          <p:cNvSpPr/>
          <p:nvPr userDrawn="1"/>
        </p:nvSpPr>
        <p:spPr>
          <a:xfrm>
            <a:off x="1615055" y="4308552"/>
            <a:ext cx="2664296" cy="2664296"/>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ひし形 30"/>
          <p:cNvSpPr/>
          <p:nvPr userDrawn="1"/>
        </p:nvSpPr>
        <p:spPr>
          <a:xfrm>
            <a:off x="3546302" y="6252768"/>
            <a:ext cx="2664296" cy="2664296"/>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ひし形 31"/>
          <p:cNvSpPr/>
          <p:nvPr userDrawn="1"/>
        </p:nvSpPr>
        <p:spPr>
          <a:xfrm>
            <a:off x="5431479" y="4315408"/>
            <a:ext cx="2664296" cy="2664296"/>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右矢印 5"/>
          <p:cNvSpPr/>
          <p:nvPr userDrawn="1"/>
        </p:nvSpPr>
        <p:spPr>
          <a:xfrm rot="2700000">
            <a:off x="5576571" y="4393111"/>
            <a:ext cx="492696" cy="612068"/>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右矢印 37"/>
          <p:cNvSpPr/>
          <p:nvPr userDrawn="1"/>
        </p:nvSpPr>
        <p:spPr>
          <a:xfrm rot="8100000">
            <a:off x="5553936" y="6319080"/>
            <a:ext cx="492696" cy="612068"/>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右矢印 38"/>
          <p:cNvSpPr/>
          <p:nvPr userDrawn="1"/>
        </p:nvSpPr>
        <p:spPr>
          <a:xfrm rot="13500000">
            <a:off x="3681728" y="6295201"/>
            <a:ext cx="492696" cy="612068"/>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右矢印 39"/>
          <p:cNvSpPr/>
          <p:nvPr userDrawn="1"/>
        </p:nvSpPr>
        <p:spPr>
          <a:xfrm rot="18900000">
            <a:off x="3681728" y="4374864"/>
            <a:ext cx="492696" cy="612068"/>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テキスト プレースホルダー 22"/>
          <p:cNvSpPr>
            <a:spLocks noGrp="1"/>
          </p:cNvSpPr>
          <p:nvPr>
            <p:ph type="body" sz="quarter" idx="15" hasCustomPrompt="1"/>
          </p:nvPr>
        </p:nvSpPr>
        <p:spPr>
          <a:xfrm>
            <a:off x="3742606" y="3055268"/>
            <a:ext cx="2232248" cy="1080120"/>
          </a:xfrm>
        </p:spPr>
        <p:txBody>
          <a:bodyPr anchor="ctr">
            <a:normAutofit/>
          </a:bodyPr>
          <a:lstStyle>
            <a:lvl1pPr algn="ctr">
              <a:defRPr sz="4800">
                <a:solidFill>
                  <a:schemeClr val="bg1"/>
                </a:solidFill>
                <a:latin typeface="+mj-lt"/>
              </a:defRPr>
            </a:lvl1pPr>
          </a:lstStyle>
          <a:p>
            <a:pPr lvl="0"/>
            <a:r>
              <a:rPr lang="en-US" dirty="0" smtClean="0"/>
              <a:t>TEXT</a:t>
            </a:r>
            <a:endParaRPr lang="en-US" dirty="0"/>
          </a:p>
        </p:txBody>
      </p:sp>
      <p:sp>
        <p:nvSpPr>
          <p:cNvPr id="42" name="テキスト プレースホルダー 22"/>
          <p:cNvSpPr>
            <a:spLocks noGrp="1"/>
          </p:cNvSpPr>
          <p:nvPr>
            <p:ph type="body" sz="quarter" idx="16" hasCustomPrompt="1"/>
          </p:nvPr>
        </p:nvSpPr>
        <p:spPr>
          <a:xfrm>
            <a:off x="5758830" y="5071492"/>
            <a:ext cx="2232248" cy="1080120"/>
          </a:xfrm>
        </p:spPr>
        <p:txBody>
          <a:bodyPr anchor="ctr">
            <a:normAutofit/>
          </a:bodyPr>
          <a:lstStyle>
            <a:lvl1pPr algn="ctr">
              <a:defRPr sz="4800">
                <a:solidFill>
                  <a:schemeClr val="bg1"/>
                </a:solidFill>
                <a:latin typeface="+mj-lt"/>
              </a:defRPr>
            </a:lvl1pPr>
          </a:lstStyle>
          <a:p>
            <a:pPr lvl="0"/>
            <a:r>
              <a:rPr lang="en-US" dirty="0" smtClean="0"/>
              <a:t>TEXT</a:t>
            </a:r>
            <a:endParaRPr lang="en-US" dirty="0"/>
          </a:p>
        </p:txBody>
      </p:sp>
      <p:sp>
        <p:nvSpPr>
          <p:cNvPr id="43" name="テキスト プレースホルダー 22"/>
          <p:cNvSpPr>
            <a:spLocks noGrp="1"/>
          </p:cNvSpPr>
          <p:nvPr>
            <p:ph type="body" sz="quarter" idx="17" hasCustomPrompt="1"/>
          </p:nvPr>
        </p:nvSpPr>
        <p:spPr>
          <a:xfrm>
            <a:off x="3742606" y="7159724"/>
            <a:ext cx="2232248" cy="1080120"/>
          </a:xfrm>
        </p:spPr>
        <p:txBody>
          <a:bodyPr anchor="ctr">
            <a:normAutofit/>
          </a:bodyPr>
          <a:lstStyle>
            <a:lvl1pPr algn="ctr">
              <a:defRPr sz="4800">
                <a:solidFill>
                  <a:schemeClr val="bg1"/>
                </a:solidFill>
                <a:latin typeface="+mj-lt"/>
              </a:defRPr>
            </a:lvl1pPr>
          </a:lstStyle>
          <a:p>
            <a:pPr lvl="0"/>
            <a:r>
              <a:rPr lang="en-US" dirty="0" smtClean="0"/>
              <a:t>TEXT</a:t>
            </a:r>
            <a:endParaRPr lang="en-US" dirty="0"/>
          </a:p>
        </p:txBody>
      </p:sp>
      <p:sp>
        <p:nvSpPr>
          <p:cNvPr id="44" name="テキスト プレースホルダー 22"/>
          <p:cNvSpPr>
            <a:spLocks noGrp="1"/>
          </p:cNvSpPr>
          <p:nvPr>
            <p:ph type="body" sz="quarter" idx="18" hasCustomPrompt="1"/>
          </p:nvPr>
        </p:nvSpPr>
        <p:spPr>
          <a:xfrm>
            <a:off x="1654374" y="5071492"/>
            <a:ext cx="2232248" cy="1080120"/>
          </a:xfrm>
        </p:spPr>
        <p:txBody>
          <a:bodyPr anchor="ctr">
            <a:normAutofit/>
          </a:bodyPr>
          <a:lstStyle>
            <a:lvl1pPr algn="ctr">
              <a:defRPr sz="4800">
                <a:solidFill>
                  <a:schemeClr val="bg1"/>
                </a:solidFill>
                <a:latin typeface="+mj-lt"/>
              </a:defRPr>
            </a:lvl1pPr>
          </a:lstStyle>
          <a:p>
            <a:pPr lvl="0"/>
            <a:r>
              <a:rPr lang="en-US" dirty="0" smtClean="0"/>
              <a:t>TEXT</a:t>
            </a:r>
            <a:endParaRPr lang="en-US" dirty="0"/>
          </a:p>
        </p:txBody>
      </p:sp>
      <p:pic>
        <p:nvPicPr>
          <p:cNvPr id="48" name="図 4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4207396"/>
            <a:ext cx="6624736" cy="473991"/>
          </a:xfrm>
          <a:prstGeom prst="rect">
            <a:avLst/>
          </a:prstGeom>
        </p:spPr>
      </p:pic>
      <p:sp>
        <p:nvSpPr>
          <p:cNvPr id="49" name="テキスト プレースホルダー 5"/>
          <p:cNvSpPr>
            <a:spLocks noGrp="1"/>
          </p:cNvSpPr>
          <p:nvPr>
            <p:ph type="body" sz="quarter" idx="14" hasCustomPrompt="1"/>
          </p:nvPr>
        </p:nvSpPr>
        <p:spPr>
          <a:xfrm>
            <a:off x="9287222" y="4798894"/>
            <a:ext cx="8424936" cy="315291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0" name="テキスト プレースホルダー 22"/>
          <p:cNvSpPr>
            <a:spLocks noGrp="1"/>
          </p:cNvSpPr>
          <p:nvPr>
            <p:ph type="body" sz="quarter" idx="13" hasCustomPrompt="1"/>
          </p:nvPr>
        </p:nvSpPr>
        <p:spPr>
          <a:xfrm>
            <a:off x="9287222" y="3703340"/>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370333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25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cTn>
                              </p:par>
                              <p:par>
                                <p:cTn id="26" presetID="2" presetClass="entr" presetSubtype="9" decel="100000" fill="hold" grpId="0"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fade">
                                      <p:cBhvr>
                                        <p:cTn id="32" dur="500"/>
                                        <p:tgtEl>
                                          <p:spTgt spid="41">
                                            <p:txEl>
                                              <p:pRg st="0" end="0"/>
                                            </p:txEl>
                                          </p:spTgt>
                                        </p:tgtEl>
                                      </p:cBhvr>
                                    </p:animEffect>
                                  </p:childTnLst>
                                </p:cTn>
                              </p:par>
                            </p:childTnLst>
                          </p:cTn>
                        </p:par>
                        <p:par>
                          <p:cTn id="33" fill="hold">
                            <p:stCondLst>
                              <p:cond delay="1500"/>
                            </p:stCondLst>
                            <p:childTnLst>
                              <p:par>
                                <p:cTn id="34" presetID="2" presetClass="entr" presetSubtype="9" decel="100000" fill="hold" grpId="0" nodeType="afterEffect">
                                  <p:stCondLst>
                                    <p:cond delay="2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50" fill="hold"/>
                                        <p:tgtEl>
                                          <p:spTgt spid="6"/>
                                        </p:tgtEl>
                                        <p:attrNameLst>
                                          <p:attrName>ppt_x</p:attrName>
                                        </p:attrNameLst>
                                      </p:cBhvr>
                                      <p:tavLst>
                                        <p:tav tm="0">
                                          <p:val>
                                            <p:strVal val="0-#ppt_w/2"/>
                                          </p:val>
                                        </p:tav>
                                        <p:tav tm="100000">
                                          <p:val>
                                            <p:strVal val="#ppt_x"/>
                                          </p:val>
                                        </p:tav>
                                      </p:tavLst>
                                    </p:anim>
                                    <p:anim calcmode="lin" valueType="num">
                                      <p:cBhvr additive="base">
                                        <p:cTn id="37" dur="250" fill="hold"/>
                                        <p:tgtEl>
                                          <p:spTgt spid="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2" decel="100000" fill="hold" grpId="0" nodeType="afterEffect">
                                  <p:stCondLst>
                                    <p:cond delay="25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3" decel="100000"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1+#ppt_w/2"/>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0" presetClass="entr" presetSubtype="0" fill="hold" grpId="0" nodeType="withEffect">
                                  <p:stCondLst>
                                    <p:cond delay="25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fade">
                                      <p:cBhvr>
                                        <p:cTn id="49" dur="500"/>
                                        <p:tgtEl>
                                          <p:spTgt spid="42">
                                            <p:txEl>
                                              <p:pRg st="0" end="0"/>
                                            </p:txEl>
                                          </p:spTgt>
                                        </p:tgtEl>
                                      </p:cBhvr>
                                    </p:animEffect>
                                  </p:childTnLst>
                                </p:cTn>
                              </p:par>
                            </p:childTnLst>
                          </p:cTn>
                        </p:par>
                        <p:par>
                          <p:cTn id="50" fill="hold">
                            <p:stCondLst>
                              <p:cond delay="2750"/>
                            </p:stCondLst>
                            <p:childTnLst>
                              <p:par>
                                <p:cTn id="51" presetID="2" presetClass="entr" presetSubtype="3" decel="100000" fill="hold" grpId="0" nodeType="afterEffect">
                                  <p:stCondLst>
                                    <p:cond delay="25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250" fill="hold"/>
                                        <p:tgtEl>
                                          <p:spTgt spid="38"/>
                                        </p:tgtEl>
                                        <p:attrNameLst>
                                          <p:attrName>ppt_x</p:attrName>
                                        </p:attrNameLst>
                                      </p:cBhvr>
                                      <p:tavLst>
                                        <p:tav tm="0">
                                          <p:val>
                                            <p:strVal val="1+#ppt_w/2"/>
                                          </p:val>
                                        </p:tav>
                                        <p:tav tm="100000">
                                          <p:val>
                                            <p:strVal val="#ppt_x"/>
                                          </p:val>
                                        </p:tav>
                                      </p:tavLst>
                                    </p:anim>
                                    <p:anim calcmode="lin" valueType="num">
                                      <p:cBhvr additive="base">
                                        <p:cTn id="54" dur="25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3250"/>
                            </p:stCondLst>
                            <p:childTnLst>
                              <p:par>
                                <p:cTn id="56" presetID="2" presetClass="entr" presetSubtype="6" decel="100000" fill="hold" grpId="0" nodeType="afterEffect">
                                  <p:stCondLst>
                                    <p:cond delay="25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1+#ppt_w/2"/>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25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250"/>
                                  </p:st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500"/>
                                        <p:tgtEl>
                                          <p:spTgt spid="43">
                                            <p:txEl>
                                              <p:pRg st="0" end="0"/>
                                            </p:txEl>
                                          </p:spTgt>
                                        </p:tgtEl>
                                      </p:cBhvr>
                                    </p:animEffect>
                                  </p:childTnLst>
                                </p:cTn>
                              </p:par>
                            </p:childTnLst>
                          </p:cTn>
                        </p:par>
                        <p:par>
                          <p:cTn id="67" fill="hold">
                            <p:stCondLst>
                              <p:cond delay="4000"/>
                            </p:stCondLst>
                            <p:childTnLst>
                              <p:par>
                                <p:cTn id="68" presetID="2" presetClass="entr" presetSubtype="6" decel="100000" fill="hold" grpId="0" nodeType="afterEffect">
                                  <p:stCondLst>
                                    <p:cond delay="25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250" fill="hold"/>
                                        <p:tgtEl>
                                          <p:spTgt spid="39"/>
                                        </p:tgtEl>
                                        <p:attrNameLst>
                                          <p:attrName>ppt_x</p:attrName>
                                        </p:attrNameLst>
                                      </p:cBhvr>
                                      <p:tavLst>
                                        <p:tav tm="0">
                                          <p:val>
                                            <p:strVal val="1+#ppt_w/2"/>
                                          </p:val>
                                        </p:tav>
                                        <p:tav tm="100000">
                                          <p:val>
                                            <p:strVal val="#ppt_x"/>
                                          </p:val>
                                        </p:tav>
                                      </p:tavLst>
                                    </p:anim>
                                    <p:anim calcmode="lin" valueType="num">
                                      <p:cBhvr additive="base">
                                        <p:cTn id="71" dur="250" fill="hold"/>
                                        <p:tgtEl>
                                          <p:spTgt spid="39"/>
                                        </p:tgtEl>
                                        <p:attrNameLst>
                                          <p:attrName>ppt_y</p:attrName>
                                        </p:attrNameLst>
                                      </p:cBhvr>
                                      <p:tavLst>
                                        <p:tav tm="0">
                                          <p:val>
                                            <p:strVal val="1+#ppt_h/2"/>
                                          </p:val>
                                        </p:tav>
                                        <p:tav tm="100000">
                                          <p:val>
                                            <p:strVal val="#ppt_y"/>
                                          </p:val>
                                        </p:tav>
                                      </p:tavLst>
                                    </p:anim>
                                  </p:childTnLst>
                                </p:cTn>
                              </p:par>
                            </p:childTnLst>
                          </p:cTn>
                        </p:par>
                        <p:par>
                          <p:cTn id="72" fill="hold">
                            <p:stCondLst>
                              <p:cond delay="4500"/>
                            </p:stCondLst>
                            <p:childTnLst>
                              <p:par>
                                <p:cTn id="73" presetID="2" presetClass="entr" presetSubtype="12" decel="100000" fill="hold" grpId="0" nodeType="afterEffect">
                                  <p:stCondLst>
                                    <p:cond delay="25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0-#ppt_w/2"/>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8" decel="100000" fill="hold" grpId="0" nodeType="withEffect">
                                  <p:stCondLst>
                                    <p:cond delay="25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0-#ppt_w/2"/>
                                          </p:val>
                                        </p:tav>
                                        <p:tav tm="100000">
                                          <p:val>
                                            <p:strVal val="#ppt_x"/>
                                          </p:val>
                                        </p:tav>
                                      </p:tavLst>
                                    </p:anim>
                                    <p:anim calcmode="lin" valueType="num">
                                      <p:cBhvr additive="base">
                                        <p:cTn id="80" dur="500" fill="hold"/>
                                        <p:tgtEl>
                                          <p:spTgt spid="33"/>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4">
                                            <p:txEl>
                                              <p:pRg st="0" end="0"/>
                                            </p:txEl>
                                          </p:spTgt>
                                        </p:tgtEl>
                                        <p:attrNameLst>
                                          <p:attrName>style.visibility</p:attrName>
                                        </p:attrNameLst>
                                      </p:cBhvr>
                                      <p:to>
                                        <p:strVal val="visible"/>
                                      </p:to>
                                    </p:set>
                                    <p:animEffect transition="in" filter="fade">
                                      <p:cBhvr>
                                        <p:cTn id="83" dur="500"/>
                                        <p:tgtEl>
                                          <p:spTgt spid="44">
                                            <p:txEl>
                                              <p:pRg st="0" end="0"/>
                                            </p:txEl>
                                          </p:spTgt>
                                        </p:tgtEl>
                                      </p:cBhvr>
                                    </p:animEffect>
                                  </p:childTnLst>
                                </p:cTn>
                              </p:par>
                            </p:childTnLst>
                          </p:cTn>
                        </p:par>
                        <p:par>
                          <p:cTn id="84" fill="hold">
                            <p:stCondLst>
                              <p:cond delay="5250"/>
                            </p:stCondLst>
                            <p:childTnLst>
                              <p:par>
                                <p:cTn id="85" presetID="2" presetClass="entr" presetSubtype="12" decel="100000" fill="hold" grpId="0" nodeType="afterEffect">
                                  <p:stCondLst>
                                    <p:cond delay="25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250" fill="hold"/>
                                        <p:tgtEl>
                                          <p:spTgt spid="40"/>
                                        </p:tgtEl>
                                        <p:attrNameLst>
                                          <p:attrName>ppt_x</p:attrName>
                                        </p:attrNameLst>
                                      </p:cBhvr>
                                      <p:tavLst>
                                        <p:tav tm="0">
                                          <p:val>
                                            <p:strVal val="0-#ppt_w/2"/>
                                          </p:val>
                                        </p:tav>
                                        <p:tav tm="100000">
                                          <p:val>
                                            <p:strVal val="#ppt_x"/>
                                          </p:val>
                                        </p:tav>
                                      </p:tavLst>
                                    </p:anim>
                                    <p:anim calcmode="lin" valueType="num">
                                      <p:cBhvr additive="base">
                                        <p:cTn id="88" dur="250" fill="hold"/>
                                        <p:tgtEl>
                                          <p:spTgt spid="40"/>
                                        </p:tgtEl>
                                        <p:attrNameLst>
                                          <p:attrName>ppt_y</p:attrName>
                                        </p:attrNameLst>
                                      </p:cBhvr>
                                      <p:tavLst>
                                        <p:tav tm="0">
                                          <p:val>
                                            <p:strVal val="1+#ppt_h/2"/>
                                          </p:val>
                                        </p:tav>
                                        <p:tav tm="100000">
                                          <p:val>
                                            <p:strVal val="#ppt_y"/>
                                          </p:val>
                                        </p:tav>
                                      </p:tavLst>
                                    </p:anim>
                                  </p:childTnLst>
                                </p:cTn>
                              </p:par>
                            </p:childTnLst>
                          </p:cTn>
                        </p:par>
                        <p:par>
                          <p:cTn id="89" fill="hold">
                            <p:stCondLst>
                              <p:cond delay="5750"/>
                            </p:stCondLst>
                            <p:childTnLst>
                              <p:par>
                                <p:cTn id="90" presetID="2" presetClass="entr" presetSubtype="8" decel="100000" fill="hold" nodeType="afterEffect">
                                  <p:stCondLst>
                                    <p:cond delay="50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0-#ppt_w/2"/>
                                          </p:val>
                                        </p:tav>
                                        <p:tav tm="100000">
                                          <p:val>
                                            <p:strVal val="#ppt_x"/>
                                          </p:val>
                                        </p:tav>
                                      </p:tavLst>
                                    </p:anim>
                                    <p:anim calcmode="lin" valueType="num">
                                      <p:cBhvr additive="base">
                                        <p:cTn id="93" dur="500" fill="hold"/>
                                        <p:tgtEl>
                                          <p:spTgt spid="48"/>
                                        </p:tgtEl>
                                        <p:attrNameLst>
                                          <p:attrName>ppt_y</p:attrName>
                                        </p:attrNameLst>
                                      </p:cBhvr>
                                      <p:tavLst>
                                        <p:tav tm="0">
                                          <p:val>
                                            <p:strVal val="#ppt_y"/>
                                          </p:val>
                                        </p:tav>
                                        <p:tav tm="100000">
                                          <p:val>
                                            <p:strVal val="#ppt_y"/>
                                          </p:val>
                                        </p:tav>
                                      </p:tavLst>
                                    </p:anim>
                                  </p:childTnLst>
                                </p:cTn>
                              </p:par>
                              <p:par>
                                <p:cTn id="94" presetID="2" presetClass="entr" presetSubtype="2" decel="100000" fill="hold" grpId="0" nodeType="withEffect">
                                  <p:stCondLst>
                                    <p:cond delay="500"/>
                                  </p:stCondLst>
                                  <p:childTnLst>
                                    <p:set>
                                      <p:cBhvr>
                                        <p:cTn id="95" dur="1" fill="hold">
                                          <p:stCondLst>
                                            <p:cond delay="0"/>
                                          </p:stCondLst>
                                        </p:cTn>
                                        <p:tgtEl>
                                          <p:spTgt spid="50">
                                            <p:txEl>
                                              <p:pRg st="0" end="0"/>
                                            </p:txEl>
                                          </p:spTgt>
                                        </p:tgtEl>
                                        <p:attrNameLst>
                                          <p:attrName>style.visibility</p:attrName>
                                        </p:attrNameLst>
                                      </p:cBhvr>
                                      <p:to>
                                        <p:strVal val="visible"/>
                                      </p:to>
                                    </p:set>
                                    <p:anim calcmode="lin" valueType="num">
                                      <p:cBhvr additive="base">
                                        <p:cTn id="96"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50">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4" decel="100000" fill="hold" grpId="0" nodeType="withEffect">
                                  <p:stCondLst>
                                    <p:cond delay="500"/>
                                  </p:stCondLst>
                                  <p:childTnLst>
                                    <p:set>
                                      <p:cBhvr>
                                        <p:cTn id="99" dur="1" fill="hold">
                                          <p:stCondLst>
                                            <p:cond delay="0"/>
                                          </p:stCondLst>
                                        </p:cTn>
                                        <p:tgtEl>
                                          <p:spTgt spid="49">
                                            <p:txEl>
                                              <p:pRg st="0" end="0"/>
                                            </p:txEl>
                                          </p:spTgt>
                                        </p:tgtEl>
                                        <p:attrNameLst>
                                          <p:attrName>style.visibility</p:attrName>
                                        </p:attrNameLst>
                                      </p:cBhvr>
                                      <p:to>
                                        <p:strVal val="visible"/>
                                      </p:to>
                                    </p:set>
                                    <p:anim calcmode="lin" valueType="num">
                                      <p:cBhvr additive="base">
                                        <p:cTn id="100"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3" grpId="0" animBg="1"/>
      <p:bldP spid="5" grpId="0"/>
      <p:bldP spid="2" grpId="0"/>
      <p:bldP spid="4" grpId="0" animBg="1"/>
      <p:bldP spid="30" grpId="0" animBg="1"/>
      <p:bldP spid="31" grpId="0" animBg="1"/>
      <p:bldP spid="32" grpId="0" animBg="1"/>
      <p:bldP spid="6" grpId="0" animBg="1"/>
      <p:bldP spid="38" grpId="0" animBg="1"/>
      <p:bldP spid="39" grpId="0" animBg="1"/>
      <p:bldP spid="40" grpId="0" animBg="1"/>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9" grpId="0" build="p">
        <p:tmplLst>
          <p:tmpl lvl="1">
            <p:tnLst>
              <p:par>
                <p:cTn presetID="2" presetClass="entr" presetSubtype="4" decel="10000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1+#ppt_h/2"/>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9" name="直角三角形 8"/>
          <p:cNvSpPr/>
          <p:nvPr userDrawn="1"/>
        </p:nvSpPr>
        <p:spPr>
          <a:xfrm rot="5400000">
            <a:off x="5821424" y="2469789"/>
            <a:ext cx="3322576" cy="3322576"/>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直角三角形 26"/>
          <p:cNvSpPr>
            <a:spLocks/>
          </p:cNvSpPr>
          <p:nvPr userDrawn="1"/>
        </p:nvSpPr>
        <p:spPr>
          <a:xfrm rot="10800000">
            <a:off x="9132774" y="2468772"/>
            <a:ext cx="3322800" cy="33228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直角三角形 27"/>
          <p:cNvSpPr>
            <a:spLocks/>
          </p:cNvSpPr>
          <p:nvPr userDrawn="1"/>
        </p:nvSpPr>
        <p:spPr>
          <a:xfrm>
            <a:off x="5821424" y="5781140"/>
            <a:ext cx="3322800" cy="33228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直角三角形 28"/>
          <p:cNvSpPr>
            <a:spLocks/>
          </p:cNvSpPr>
          <p:nvPr userDrawn="1"/>
        </p:nvSpPr>
        <p:spPr>
          <a:xfrm rot="16200000">
            <a:off x="9132774" y="5781140"/>
            <a:ext cx="3322800" cy="3322800"/>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テキスト プレースホルダー 22"/>
          <p:cNvSpPr>
            <a:spLocks noGrp="1"/>
          </p:cNvSpPr>
          <p:nvPr>
            <p:ph type="body" sz="quarter" idx="13" hasCustomPrompt="1"/>
          </p:nvPr>
        </p:nvSpPr>
        <p:spPr>
          <a:xfrm>
            <a:off x="7270998" y="4927476"/>
            <a:ext cx="3744416" cy="1512168"/>
          </a:xfrm>
        </p:spPr>
        <p:txBody>
          <a:bodyPr anchor="ctr">
            <a:noAutofit/>
          </a:bodyPr>
          <a:lstStyle>
            <a:lvl1pPr algn="ctr">
              <a:defRPr sz="15000">
                <a:solidFill>
                  <a:srgbClr val="525252"/>
                </a:solidFill>
                <a:latin typeface="+mj-lt"/>
              </a:defRPr>
            </a:lvl1pPr>
          </a:lstStyle>
          <a:p>
            <a:pPr lvl="0"/>
            <a:r>
              <a:rPr lang="en-US" dirty="0" smtClean="0"/>
              <a:t>TEXT</a:t>
            </a:r>
            <a:endParaRPr lang="en-US" dirty="0"/>
          </a:p>
        </p:txBody>
      </p:sp>
      <p:sp>
        <p:nvSpPr>
          <p:cNvPr id="45" name="テキスト プレースホルダー 22"/>
          <p:cNvSpPr>
            <a:spLocks noGrp="1"/>
          </p:cNvSpPr>
          <p:nvPr>
            <p:ph type="body" sz="quarter" idx="14" hasCustomPrompt="1"/>
          </p:nvPr>
        </p:nvSpPr>
        <p:spPr>
          <a:xfrm>
            <a:off x="5974854" y="2695228"/>
            <a:ext cx="896685" cy="1512168"/>
          </a:xfrm>
        </p:spPr>
        <p:txBody>
          <a:bodyPr anchor="ctr">
            <a:noAutofit/>
          </a:bodyPr>
          <a:lstStyle>
            <a:lvl1pPr algn="ctr">
              <a:defRPr sz="15000">
                <a:solidFill>
                  <a:schemeClr val="bg1">
                    <a:lumMod val="75000"/>
                  </a:schemeClr>
                </a:solidFill>
                <a:latin typeface="+mj-lt"/>
              </a:defRPr>
            </a:lvl1pPr>
          </a:lstStyle>
          <a:p>
            <a:pPr lvl="0"/>
            <a:r>
              <a:rPr lang="en-US" dirty="0" smtClean="0"/>
              <a:t>S</a:t>
            </a:r>
            <a:endParaRPr lang="en-US" dirty="0"/>
          </a:p>
        </p:txBody>
      </p:sp>
      <p:sp>
        <p:nvSpPr>
          <p:cNvPr id="46" name="テキスト プレースホルダー 22"/>
          <p:cNvSpPr>
            <a:spLocks noGrp="1"/>
          </p:cNvSpPr>
          <p:nvPr>
            <p:ph type="body" sz="quarter" idx="15" hasCustomPrompt="1"/>
          </p:nvPr>
        </p:nvSpPr>
        <p:spPr>
          <a:xfrm>
            <a:off x="11342865" y="2695228"/>
            <a:ext cx="896685" cy="1512168"/>
          </a:xfrm>
        </p:spPr>
        <p:txBody>
          <a:bodyPr anchor="ctr">
            <a:noAutofit/>
          </a:bodyPr>
          <a:lstStyle>
            <a:lvl1pPr algn="ctr">
              <a:defRPr sz="15000">
                <a:solidFill>
                  <a:schemeClr val="bg1">
                    <a:lumMod val="75000"/>
                  </a:schemeClr>
                </a:solidFill>
                <a:latin typeface="+mj-lt"/>
              </a:defRPr>
            </a:lvl1pPr>
          </a:lstStyle>
          <a:p>
            <a:pPr lvl="0"/>
            <a:r>
              <a:rPr lang="en-US" dirty="0" smtClean="0"/>
              <a:t>W</a:t>
            </a:r>
            <a:endParaRPr lang="en-US" dirty="0"/>
          </a:p>
        </p:txBody>
      </p:sp>
      <p:sp>
        <p:nvSpPr>
          <p:cNvPr id="47" name="テキスト プレースホルダー 22"/>
          <p:cNvSpPr>
            <a:spLocks noGrp="1"/>
          </p:cNvSpPr>
          <p:nvPr>
            <p:ph type="body" sz="quarter" idx="16" hasCustomPrompt="1"/>
          </p:nvPr>
        </p:nvSpPr>
        <p:spPr>
          <a:xfrm>
            <a:off x="5974854" y="7375748"/>
            <a:ext cx="896685" cy="1512168"/>
          </a:xfrm>
        </p:spPr>
        <p:txBody>
          <a:bodyPr anchor="ctr">
            <a:noAutofit/>
          </a:bodyPr>
          <a:lstStyle>
            <a:lvl1pPr algn="ctr">
              <a:defRPr sz="15000">
                <a:solidFill>
                  <a:schemeClr val="bg1">
                    <a:lumMod val="75000"/>
                  </a:schemeClr>
                </a:solidFill>
                <a:latin typeface="+mj-lt"/>
              </a:defRPr>
            </a:lvl1pPr>
          </a:lstStyle>
          <a:p>
            <a:pPr lvl="0"/>
            <a:r>
              <a:rPr lang="en-US" dirty="0" smtClean="0"/>
              <a:t>O</a:t>
            </a:r>
            <a:endParaRPr lang="en-US" dirty="0"/>
          </a:p>
        </p:txBody>
      </p:sp>
      <p:sp>
        <p:nvSpPr>
          <p:cNvPr id="51" name="テキスト プレースホルダー 22"/>
          <p:cNvSpPr>
            <a:spLocks noGrp="1"/>
          </p:cNvSpPr>
          <p:nvPr>
            <p:ph type="body" sz="quarter" idx="17" hasCustomPrompt="1"/>
          </p:nvPr>
        </p:nvSpPr>
        <p:spPr>
          <a:xfrm>
            <a:off x="11342865" y="7375748"/>
            <a:ext cx="896685" cy="1512168"/>
          </a:xfrm>
        </p:spPr>
        <p:txBody>
          <a:bodyPr anchor="ctr">
            <a:noAutofit/>
          </a:bodyPr>
          <a:lstStyle>
            <a:lvl1pPr algn="ctr">
              <a:defRPr sz="15000">
                <a:solidFill>
                  <a:schemeClr val="bg1">
                    <a:lumMod val="75000"/>
                  </a:schemeClr>
                </a:solidFill>
                <a:latin typeface="+mj-lt"/>
              </a:defRPr>
            </a:lvl1pPr>
          </a:lstStyle>
          <a:p>
            <a:pPr lvl="0"/>
            <a:r>
              <a:rPr lang="en-US" dirty="0" smtClean="0"/>
              <a:t>T</a:t>
            </a:r>
            <a:endParaRPr lang="en-US" dirty="0"/>
          </a:p>
        </p:txBody>
      </p:sp>
      <p:cxnSp>
        <p:nvCxnSpPr>
          <p:cNvPr id="11" name="直線コネクタ 10"/>
          <p:cNvCxnSpPr/>
          <p:nvPr userDrawn="1"/>
        </p:nvCxnSpPr>
        <p:spPr>
          <a:xfrm flipH="1">
            <a:off x="790278" y="3343300"/>
            <a:ext cx="503114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プレースホルダー 22"/>
          <p:cNvSpPr>
            <a:spLocks noGrp="1"/>
          </p:cNvSpPr>
          <p:nvPr>
            <p:ph type="body" sz="quarter" idx="18" hasCustomPrompt="1"/>
          </p:nvPr>
        </p:nvSpPr>
        <p:spPr>
          <a:xfrm>
            <a:off x="748172" y="2623220"/>
            <a:ext cx="500591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53" name="テキスト プレースホルダー 5"/>
          <p:cNvSpPr>
            <a:spLocks noGrp="1"/>
          </p:cNvSpPr>
          <p:nvPr>
            <p:ph type="body" sz="quarter" idx="19" hasCustomPrompt="1"/>
          </p:nvPr>
        </p:nvSpPr>
        <p:spPr>
          <a:xfrm>
            <a:off x="757536" y="3343300"/>
            <a:ext cx="5001294" cy="216024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cxnSp>
        <p:nvCxnSpPr>
          <p:cNvPr id="54" name="直線コネクタ 53"/>
          <p:cNvCxnSpPr/>
          <p:nvPr userDrawn="1"/>
        </p:nvCxnSpPr>
        <p:spPr>
          <a:xfrm flipH="1">
            <a:off x="12456000" y="3343300"/>
            <a:ext cx="5279912"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2"/>
          <p:cNvSpPr>
            <a:spLocks noGrp="1"/>
          </p:cNvSpPr>
          <p:nvPr>
            <p:ph type="body" sz="quarter" idx="20" hasCustomPrompt="1"/>
          </p:nvPr>
        </p:nvSpPr>
        <p:spPr>
          <a:xfrm>
            <a:off x="12508804" y="2623220"/>
            <a:ext cx="500591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56" name="テキスト プレースホルダー 5"/>
          <p:cNvSpPr>
            <a:spLocks noGrp="1"/>
          </p:cNvSpPr>
          <p:nvPr>
            <p:ph type="body" sz="quarter" idx="21" hasCustomPrompt="1"/>
          </p:nvPr>
        </p:nvSpPr>
        <p:spPr>
          <a:xfrm>
            <a:off x="12518168" y="3343300"/>
            <a:ext cx="5001294" cy="216024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cxnSp>
        <p:nvCxnSpPr>
          <p:cNvPr id="61" name="直線コネクタ 60"/>
          <p:cNvCxnSpPr/>
          <p:nvPr userDrawn="1"/>
        </p:nvCxnSpPr>
        <p:spPr>
          <a:xfrm flipH="1">
            <a:off x="783095" y="6655668"/>
            <a:ext cx="503114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プレースホルダー 22"/>
          <p:cNvSpPr>
            <a:spLocks noGrp="1"/>
          </p:cNvSpPr>
          <p:nvPr>
            <p:ph type="body" sz="quarter" idx="22" hasCustomPrompt="1"/>
          </p:nvPr>
        </p:nvSpPr>
        <p:spPr>
          <a:xfrm>
            <a:off x="740989" y="5935588"/>
            <a:ext cx="500591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63" name="テキスト プレースホルダー 5"/>
          <p:cNvSpPr>
            <a:spLocks noGrp="1"/>
          </p:cNvSpPr>
          <p:nvPr>
            <p:ph type="body" sz="quarter" idx="23" hasCustomPrompt="1"/>
          </p:nvPr>
        </p:nvSpPr>
        <p:spPr>
          <a:xfrm>
            <a:off x="750353" y="6655668"/>
            <a:ext cx="5001294" cy="216024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cxnSp>
        <p:nvCxnSpPr>
          <p:cNvPr id="64" name="直線コネクタ 63"/>
          <p:cNvCxnSpPr/>
          <p:nvPr userDrawn="1"/>
        </p:nvCxnSpPr>
        <p:spPr>
          <a:xfrm flipH="1">
            <a:off x="12455574" y="6655668"/>
            <a:ext cx="5279912"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プレースホルダー 22"/>
          <p:cNvSpPr>
            <a:spLocks noGrp="1"/>
          </p:cNvSpPr>
          <p:nvPr>
            <p:ph type="body" sz="quarter" idx="24" hasCustomPrompt="1"/>
          </p:nvPr>
        </p:nvSpPr>
        <p:spPr>
          <a:xfrm>
            <a:off x="12485476" y="5935588"/>
            <a:ext cx="5005918" cy="805744"/>
          </a:xfrm>
        </p:spPr>
        <p:txBody>
          <a:bodyPr anchor="b">
            <a:normAutofit/>
          </a:bodyPr>
          <a:lstStyle>
            <a:lvl1pPr algn="l">
              <a:defRPr sz="4800">
                <a:solidFill>
                  <a:srgbClr val="525252"/>
                </a:solidFill>
                <a:latin typeface="+mj-lt"/>
              </a:defRPr>
            </a:lvl1pPr>
          </a:lstStyle>
          <a:p>
            <a:pPr lvl="0"/>
            <a:r>
              <a:rPr lang="en-US" dirty="0" smtClean="0"/>
              <a:t>Text Here</a:t>
            </a:r>
            <a:endParaRPr lang="en-US" dirty="0"/>
          </a:p>
        </p:txBody>
      </p:sp>
      <p:sp>
        <p:nvSpPr>
          <p:cNvPr id="66" name="テキスト プレースホルダー 5"/>
          <p:cNvSpPr>
            <a:spLocks noGrp="1"/>
          </p:cNvSpPr>
          <p:nvPr>
            <p:ph type="body" sz="quarter" idx="25" hasCustomPrompt="1"/>
          </p:nvPr>
        </p:nvSpPr>
        <p:spPr>
          <a:xfrm>
            <a:off x="12494840" y="6655668"/>
            <a:ext cx="5001294" cy="2160240"/>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382625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6"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12" decel="100000" fill="hold" grpId="0" nodeType="withEffect">
                                  <p:stCondLst>
                                    <p:cond delay="25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250"/>
                                  </p:stCondLst>
                                  <p:childTnLst>
                                    <p:set>
                                      <p:cBhvr>
                                        <p:cTn id="35" dur="1" fill="hold">
                                          <p:stCondLst>
                                            <p:cond delay="0"/>
                                          </p:stCondLst>
                                        </p:cTn>
                                        <p:tgtEl>
                                          <p:spTgt spid="46">
                                            <p:txEl>
                                              <p:pRg st="0" end="0"/>
                                            </p:txEl>
                                          </p:spTgt>
                                        </p:tgtEl>
                                        <p:attrNameLst>
                                          <p:attrName>style.visibility</p:attrName>
                                        </p:attrNameLst>
                                      </p:cBhvr>
                                      <p:to>
                                        <p:strVal val="visible"/>
                                      </p:to>
                                    </p:set>
                                    <p:anim calcmode="lin" valueType="num">
                                      <p:cBhvr additive="base">
                                        <p:cTn id="36"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3" decel="100000" fill="hold" grpId="0" nodeType="withEffect">
                                  <p:stCondLst>
                                    <p:cond delay="50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7">
                                            <p:txEl>
                                              <p:pRg st="0" end="0"/>
                                            </p:txEl>
                                          </p:spTgt>
                                        </p:tgtEl>
                                        <p:attrNameLst>
                                          <p:attrName>ppt_y</p:attrName>
                                        </p:attrNameLst>
                                      </p:cBhvr>
                                      <p:tavLst>
                                        <p:tav tm="0">
                                          <p:val>
                                            <p:strVal val="0-#ppt_h/2"/>
                                          </p:val>
                                        </p:tav>
                                        <p:tav tm="100000">
                                          <p:val>
                                            <p:strVal val="#ppt_y"/>
                                          </p:val>
                                        </p:tav>
                                      </p:tavLst>
                                    </p:anim>
                                  </p:childTnLst>
                                </p:cTn>
                              </p:par>
                              <p:par>
                                <p:cTn id="46" presetID="2" presetClass="entr" presetSubtype="9" decel="100000" fill="hold" grpId="0" nodeType="withEffect">
                                  <p:stCondLst>
                                    <p:cond delay="75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0-#ppt_w/2"/>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par>
                                <p:cTn id="50" presetID="2" presetClass="entr" presetSubtype="9" decel="100000" fill="hold" grpId="0" nodeType="withEffect">
                                  <p:stCondLst>
                                    <p:cond delay="75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1">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decel="100000" fill="hold" grpId="0" nodeType="withEffect">
                                  <p:stCondLst>
                                    <p:cond delay="1250"/>
                                  </p:stCondLst>
                                  <p:iterate type="lt">
                                    <p:tmPct val="10000"/>
                                  </p:iterate>
                                  <p:childTnLst>
                                    <p:set>
                                      <p:cBhvr>
                                        <p:cTn id="55" dur="1" fill="hold">
                                          <p:stCondLst>
                                            <p:cond delay="0"/>
                                          </p:stCondLst>
                                        </p:cTn>
                                        <p:tgtEl>
                                          <p:spTgt spid="34">
                                            <p:txEl>
                                              <p:pRg st="0" end="0"/>
                                            </p:txEl>
                                          </p:spTgt>
                                        </p:tgtEl>
                                        <p:attrNameLst>
                                          <p:attrName>style.visibility</p:attrName>
                                        </p:attrNameLst>
                                      </p:cBhvr>
                                      <p:to>
                                        <p:strVal val="visible"/>
                                      </p:to>
                                    </p:set>
                                    <p:anim calcmode="lin" valueType="num">
                                      <p:cBhvr additive="base">
                                        <p:cTn id="56"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4">
                                            <p:txEl>
                                              <p:pRg st="0" end="0"/>
                                            </p:txEl>
                                          </p:spTgt>
                                        </p:tgtEl>
                                        <p:attrNameLst>
                                          <p:attrName>ppt_y</p:attrName>
                                        </p:attrNameLst>
                                      </p:cBhvr>
                                      <p:tavLst>
                                        <p:tav tm="0">
                                          <p:val>
                                            <p:strVal val="0-#ppt_h/2"/>
                                          </p:val>
                                        </p:tav>
                                        <p:tav tm="100000">
                                          <p:val>
                                            <p:strVal val="#ppt_y"/>
                                          </p:val>
                                        </p:tav>
                                      </p:tavLst>
                                    </p:anim>
                                  </p:childTnLst>
                                </p:cTn>
                              </p:par>
                            </p:childTnLst>
                          </p:cTn>
                        </p:par>
                        <p:par>
                          <p:cTn id="58" fill="hold">
                            <p:stCondLst>
                              <p:cond delay="2650"/>
                            </p:stCondLst>
                            <p:childTnLst>
                              <p:par>
                                <p:cTn id="59" presetID="22" presetClass="entr" presetSubtype="2"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childTnLst>
                          </p:cTn>
                        </p:par>
                        <p:par>
                          <p:cTn id="62" fill="hold">
                            <p:stCondLst>
                              <p:cond delay="3150"/>
                            </p:stCondLst>
                            <p:childTnLst>
                              <p:par>
                                <p:cTn id="63" presetID="2" presetClass="entr" presetSubtype="8" decel="100000" fill="hold" grpId="0" nodeType="after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anim calcmode="lin" valueType="num">
                                      <p:cBhvr additive="base">
                                        <p:cTn id="65"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2">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53">
                                            <p:txEl>
                                              <p:pRg st="0" end="0"/>
                                            </p:txEl>
                                          </p:spTgt>
                                        </p:tgtEl>
                                        <p:attrNameLst>
                                          <p:attrName>style.visibility</p:attrName>
                                        </p:attrNameLst>
                                      </p:cBhvr>
                                      <p:to>
                                        <p:strVal val="visible"/>
                                      </p:to>
                                    </p:set>
                                    <p:anim calcmode="lin" valueType="num">
                                      <p:cBhvr additive="base">
                                        <p:cTn id="69"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39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4400"/>
                            </p:stCondLst>
                            <p:childTnLst>
                              <p:par>
                                <p:cTn id="76" presetID="2" presetClass="entr" presetSubtype="2" decel="100000" fill="hold" grpId="0" nodeType="afterEffect">
                                  <p:stCondLst>
                                    <p:cond delay="0"/>
                                  </p:stCondLst>
                                  <p:childTnLst>
                                    <p:set>
                                      <p:cBhvr>
                                        <p:cTn id="77" dur="1" fill="hold">
                                          <p:stCondLst>
                                            <p:cond delay="0"/>
                                          </p:stCondLst>
                                        </p:cTn>
                                        <p:tgtEl>
                                          <p:spTgt spid="55">
                                            <p:txEl>
                                              <p:pRg st="0" end="0"/>
                                            </p:txEl>
                                          </p:spTgt>
                                        </p:tgtEl>
                                        <p:attrNameLst>
                                          <p:attrName>style.visibility</p:attrName>
                                        </p:attrNameLst>
                                      </p:cBhvr>
                                      <p:to>
                                        <p:strVal val="visible"/>
                                      </p:to>
                                    </p:set>
                                    <p:anim calcmode="lin" valueType="num">
                                      <p:cBhvr additive="base">
                                        <p:cTn id="78"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55">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250"/>
                                  </p:stCondLst>
                                  <p:childTnLst>
                                    <p:set>
                                      <p:cBhvr>
                                        <p:cTn id="81" dur="1" fill="hold">
                                          <p:stCondLst>
                                            <p:cond delay="0"/>
                                          </p:stCondLst>
                                        </p:cTn>
                                        <p:tgtEl>
                                          <p:spTgt spid="56">
                                            <p:txEl>
                                              <p:pRg st="0" end="0"/>
                                            </p:txEl>
                                          </p:spTgt>
                                        </p:tgtEl>
                                        <p:attrNameLst>
                                          <p:attrName>style.visibility</p:attrName>
                                        </p:attrNameLst>
                                      </p:cBhvr>
                                      <p:to>
                                        <p:strVal val="visible"/>
                                      </p:to>
                                    </p:set>
                                    <p:anim calcmode="lin" valueType="num">
                                      <p:cBhvr additive="base">
                                        <p:cTn id="82"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5150"/>
                            </p:stCondLst>
                            <p:childTnLst>
                              <p:par>
                                <p:cTn id="85" presetID="22" presetClass="entr" presetSubtype="2"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right)">
                                      <p:cBhvr>
                                        <p:cTn id="87" dur="500"/>
                                        <p:tgtEl>
                                          <p:spTgt spid="61"/>
                                        </p:tgtEl>
                                      </p:cBhvr>
                                    </p:animEffect>
                                  </p:childTnLst>
                                </p:cTn>
                              </p:par>
                            </p:childTnLst>
                          </p:cTn>
                        </p:par>
                        <p:par>
                          <p:cTn id="88" fill="hold">
                            <p:stCondLst>
                              <p:cond delay="5650"/>
                            </p:stCondLst>
                            <p:childTnLst>
                              <p:par>
                                <p:cTn id="89" presetID="2" presetClass="entr" presetSubtype="8" decel="100000" fill="hold" grpId="0" nodeType="afterEffect">
                                  <p:stCondLst>
                                    <p:cond delay="0"/>
                                  </p:stCondLst>
                                  <p:childTnLst>
                                    <p:set>
                                      <p:cBhvr>
                                        <p:cTn id="90" dur="1" fill="hold">
                                          <p:stCondLst>
                                            <p:cond delay="0"/>
                                          </p:stCondLst>
                                        </p:cTn>
                                        <p:tgtEl>
                                          <p:spTgt spid="62">
                                            <p:txEl>
                                              <p:pRg st="0" end="0"/>
                                            </p:txEl>
                                          </p:spTgt>
                                        </p:tgtEl>
                                        <p:attrNameLst>
                                          <p:attrName>style.visibility</p:attrName>
                                        </p:attrNameLst>
                                      </p:cBhvr>
                                      <p:to>
                                        <p:strVal val="visible"/>
                                      </p:to>
                                    </p:set>
                                    <p:anim calcmode="lin" valueType="num">
                                      <p:cBhvr additive="base">
                                        <p:cTn id="9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250"/>
                                  </p:stCondLst>
                                  <p:childTnLst>
                                    <p:set>
                                      <p:cBhvr>
                                        <p:cTn id="94" dur="1" fill="hold">
                                          <p:stCondLst>
                                            <p:cond delay="0"/>
                                          </p:stCondLst>
                                        </p:cTn>
                                        <p:tgtEl>
                                          <p:spTgt spid="63">
                                            <p:txEl>
                                              <p:pRg st="0" end="0"/>
                                            </p:txEl>
                                          </p:spTgt>
                                        </p:tgtEl>
                                        <p:attrNameLst>
                                          <p:attrName>style.visibility</p:attrName>
                                        </p:attrNameLst>
                                      </p:cBhvr>
                                      <p:to>
                                        <p:strVal val="visible"/>
                                      </p:to>
                                    </p:set>
                                    <p:anim calcmode="lin" valueType="num">
                                      <p:cBhvr additive="base">
                                        <p:cTn id="95"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6400"/>
                            </p:stCondLst>
                            <p:childTnLst>
                              <p:par>
                                <p:cTn id="98" presetID="22" presetClass="entr" presetSubtype="8" fill="hold"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left)">
                                      <p:cBhvr>
                                        <p:cTn id="100" dur="500"/>
                                        <p:tgtEl>
                                          <p:spTgt spid="64"/>
                                        </p:tgtEl>
                                      </p:cBhvr>
                                    </p:animEffect>
                                  </p:childTnLst>
                                </p:cTn>
                              </p:par>
                            </p:childTnLst>
                          </p:cTn>
                        </p:par>
                        <p:par>
                          <p:cTn id="101" fill="hold">
                            <p:stCondLst>
                              <p:cond delay="6900"/>
                            </p:stCondLst>
                            <p:childTnLst>
                              <p:par>
                                <p:cTn id="102" presetID="2" presetClass="entr" presetSubtype="2" decel="100000" fill="hold" grpId="0" nodeType="afterEffect">
                                  <p:stCondLst>
                                    <p:cond delay="0"/>
                                  </p:stCondLst>
                                  <p:childTnLst>
                                    <p:set>
                                      <p:cBhvr>
                                        <p:cTn id="103" dur="1" fill="hold">
                                          <p:stCondLst>
                                            <p:cond delay="0"/>
                                          </p:stCondLst>
                                        </p:cTn>
                                        <p:tgtEl>
                                          <p:spTgt spid="65">
                                            <p:txEl>
                                              <p:pRg st="0" end="0"/>
                                            </p:txEl>
                                          </p:spTgt>
                                        </p:tgtEl>
                                        <p:attrNameLst>
                                          <p:attrName>style.visibility</p:attrName>
                                        </p:attrNameLst>
                                      </p:cBhvr>
                                      <p:to>
                                        <p:strVal val="visible"/>
                                      </p:to>
                                    </p:set>
                                    <p:anim calcmode="lin" valueType="num">
                                      <p:cBhvr additive="base">
                                        <p:cTn id="104" dur="500" fill="hold"/>
                                        <p:tgtEl>
                                          <p:spTgt spid="65">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5">
                                            <p:txEl>
                                              <p:pRg st="0" end="0"/>
                                            </p:txEl>
                                          </p:spTgt>
                                        </p:tgtEl>
                                        <p:attrNameLst>
                                          <p:attrName>ppt_y</p:attrName>
                                        </p:attrNameLst>
                                      </p:cBhvr>
                                      <p:tavLst>
                                        <p:tav tm="0">
                                          <p:val>
                                            <p:strVal val="#ppt_y"/>
                                          </p:val>
                                        </p:tav>
                                        <p:tav tm="100000">
                                          <p:val>
                                            <p:strVal val="#ppt_y"/>
                                          </p:val>
                                        </p:tav>
                                      </p:tavLst>
                                    </p:anim>
                                  </p:childTnLst>
                                </p:cTn>
                              </p:par>
                              <p:par>
                                <p:cTn id="106" presetID="2" presetClass="entr" presetSubtype="2" decel="100000" fill="hold" grpId="0" nodeType="withEffect">
                                  <p:stCondLst>
                                    <p:cond delay="250"/>
                                  </p:stCondLst>
                                  <p:childTnLst>
                                    <p:set>
                                      <p:cBhvr>
                                        <p:cTn id="107" dur="1" fill="hold">
                                          <p:stCondLst>
                                            <p:cond delay="0"/>
                                          </p:stCondLst>
                                        </p:cTn>
                                        <p:tgtEl>
                                          <p:spTgt spid="66">
                                            <p:txEl>
                                              <p:pRg st="0" end="0"/>
                                            </p:txEl>
                                          </p:spTgt>
                                        </p:tgtEl>
                                        <p:attrNameLst>
                                          <p:attrName>style.visibility</p:attrName>
                                        </p:attrNameLst>
                                      </p:cBhvr>
                                      <p:to>
                                        <p:strVal val="visible"/>
                                      </p:to>
                                    </p:set>
                                    <p:anim calcmode="lin" valueType="num">
                                      <p:cBhvr additive="base">
                                        <p:cTn id="108"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animBg="1"/>
      <p:bldP spid="27" grpId="0" animBg="1"/>
      <p:bldP spid="28" grpId="0" animBg="1"/>
      <p:bldP spid="29" grpId="0" animBg="1"/>
      <p:bldP spid="34" grpId="0" build="p">
        <p:tmplLst>
          <p:tmpl lvl="1">
            <p:tnLst>
              <p:par>
                <p:cTn presetID="2" presetClass="entr" presetSubtype="1" decel="100000" fill="hold" nodeType="withEffect">
                  <p:stCondLst>
                    <p:cond delay="12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6"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12"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p">
        <p:tmplLst>
          <p:tmpl lvl="1">
            <p:tnLst>
              <p:par>
                <p:cTn presetID="2" presetClass="entr" presetSubtype="3"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build="p">
        <p:tmplLst>
          <p:tmpl lvl="1">
            <p:tnLst>
              <p:par>
                <p:cTn presetID="2" presetClass="entr" presetSubtype="9" decel="100000" fill="hold" nodeType="withEffect">
                  <p:stCondLst>
                    <p:cond delay="75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2" decel="10000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1+#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P spid="56" grpId="0" build="p">
        <p:tmplLst>
          <p:tmpl lvl="1">
            <p:tnLst>
              <p:par>
                <p:cTn presetID="2" presetClass="entr" presetSubtype="2" decel="100000" fill="hold" nodeType="with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 presetClass="entr" presetSubtype="8"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8" decel="100000" fill="hold" nodeType="with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5" grpId="0" build="p">
        <p:tmplLst>
          <p:tmpl lvl="1">
            <p:tnLst>
              <p:par>
                <p:cTn presetID="2" presetClass="entr" presetSubtype="2"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1+#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 presetClass="entr" presetSubtype="2" decel="100000" fill="hold" nodeType="with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pic>
        <p:nvPicPr>
          <p:cNvPr id="9" name="図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287" y="2911252"/>
            <a:ext cx="10729190" cy="6035170"/>
          </a:xfrm>
          <a:prstGeom prst="rect">
            <a:avLst/>
          </a:prstGeom>
        </p:spPr>
      </p:pic>
      <p:sp>
        <p:nvSpPr>
          <p:cNvPr id="11" name="直角三角形 10"/>
          <p:cNvSpPr/>
          <p:nvPr userDrawn="1"/>
        </p:nvSpPr>
        <p:spPr>
          <a:xfrm rot="10800000">
            <a:off x="1597398" y="4408388"/>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テキスト プレースホルダー 22"/>
          <p:cNvSpPr>
            <a:spLocks noGrp="1"/>
          </p:cNvSpPr>
          <p:nvPr>
            <p:ph type="body" sz="quarter" idx="15" hasCustomPrompt="1"/>
          </p:nvPr>
        </p:nvSpPr>
        <p:spPr>
          <a:xfrm>
            <a:off x="1294334" y="3415308"/>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sp>
        <p:nvSpPr>
          <p:cNvPr id="34" name="直角三角形 33"/>
          <p:cNvSpPr/>
          <p:nvPr userDrawn="1"/>
        </p:nvSpPr>
        <p:spPr>
          <a:xfrm rot="10800000">
            <a:off x="2950518" y="6511652"/>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テキスト プレースホルダー 22"/>
          <p:cNvSpPr>
            <a:spLocks noGrp="1"/>
          </p:cNvSpPr>
          <p:nvPr>
            <p:ph type="body" sz="quarter" idx="16" hasCustomPrompt="1"/>
          </p:nvPr>
        </p:nvSpPr>
        <p:spPr>
          <a:xfrm>
            <a:off x="2647454" y="5518572"/>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sp>
        <p:nvSpPr>
          <p:cNvPr id="46" name="直角三角形 45"/>
          <p:cNvSpPr/>
          <p:nvPr userDrawn="1"/>
        </p:nvSpPr>
        <p:spPr>
          <a:xfrm rot="10800000">
            <a:off x="5470798" y="4083304"/>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22"/>
          <p:cNvSpPr>
            <a:spLocks noGrp="1"/>
          </p:cNvSpPr>
          <p:nvPr>
            <p:ph type="body" sz="quarter" idx="17" hasCustomPrompt="1"/>
          </p:nvPr>
        </p:nvSpPr>
        <p:spPr>
          <a:xfrm>
            <a:off x="5167734" y="3090224"/>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sp>
        <p:nvSpPr>
          <p:cNvPr id="51" name="直角三角形 50"/>
          <p:cNvSpPr/>
          <p:nvPr userDrawn="1"/>
        </p:nvSpPr>
        <p:spPr>
          <a:xfrm rot="10800000">
            <a:off x="5665850" y="5988184"/>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テキスト プレースホルダー 22"/>
          <p:cNvSpPr>
            <a:spLocks noGrp="1"/>
          </p:cNvSpPr>
          <p:nvPr>
            <p:ph type="body" sz="quarter" idx="18" hasCustomPrompt="1"/>
          </p:nvPr>
        </p:nvSpPr>
        <p:spPr>
          <a:xfrm>
            <a:off x="5362786" y="4995104"/>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sp>
        <p:nvSpPr>
          <p:cNvPr id="53" name="直角三角形 52"/>
          <p:cNvSpPr/>
          <p:nvPr userDrawn="1"/>
        </p:nvSpPr>
        <p:spPr>
          <a:xfrm rot="10800000">
            <a:off x="8138766" y="4451909"/>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テキスト プレースホルダー 22"/>
          <p:cNvSpPr>
            <a:spLocks noGrp="1"/>
          </p:cNvSpPr>
          <p:nvPr>
            <p:ph type="body" sz="quarter" idx="19" hasCustomPrompt="1"/>
          </p:nvPr>
        </p:nvSpPr>
        <p:spPr>
          <a:xfrm>
            <a:off x="7835702" y="3458829"/>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sp>
        <p:nvSpPr>
          <p:cNvPr id="55" name="直角三角形 54"/>
          <p:cNvSpPr/>
          <p:nvPr userDrawn="1"/>
        </p:nvSpPr>
        <p:spPr>
          <a:xfrm rot="10800000">
            <a:off x="9471894" y="7030362"/>
            <a:ext cx="561032" cy="561032"/>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テキスト プレースホルダー 22"/>
          <p:cNvSpPr>
            <a:spLocks noGrp="1"/>
          </p:cNvSpPr>
          <p:nvPr>
            <p:ph type="body" sz="quarter" idx="20" hasCustomPrompt="1"/>
          </p:nvPr>
        </p:nvSpPr>
        <p:spPr>
          <a:xfrm>
            <a:off x="9168830" y="6037282"/>
            <a:ext cx="1152128" cy="1080120"/>
          </a:xfrm>
        </p:spPr>
        <p:txBody>
          <a:bodyPr anchor="ctr">
            <a:normAutofit/>
          </a:bodyPr>
          <a:lstStyle>
            <a:lvl1pPr algn="ctr">
              <a:defRPr sz="6000">
                <a:solidFill>
                  <a:srgbClr val="525252"/>
                </a:solidFill>
                <a:latin typeface="+mj-lt"/>
              </a:defRPr>
            </a:lvl1pPr>
          </a:lstStyle>
          <a:p>
            <a:pPr lvl="0"/>
            <a:r>
              <a:rPr lang="en-US" dirty="0" smtClean="0"/>
              <a:t>00</a:t>
            </a:r>
            <a:endParaRPr lang="en-US" dirty="0"/>
          </a:p>
        </p:txBody>
      </p:sp>
      <p:pic>
        <p:nvPicPr>
          <p:cNvPr id="57" name="図 5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1398" y="4207396"/>
            <a:ext cx="6624736" cy="473991"/>
          </a:xfrm>
          <a:prstGeom prst="rect">
            <a:avLst/>
          </a:prstGeom>
        </p:spPr>
      </p:pic>
      <p:sp>
        <p:nvSpPr>
          <p:cNvPr id="58" name="テキスト プレースホルダー 5"/>
          <p:cNvSpPr>
            <a:spLocks noGrp="1"/>
          </p:cNvSpPr>
          <p:nvPr>
            <p:ph type="body" sz="quarter" idx="14" hasCustomPrompt="1"/>
          </p:nvPr>
        </p:nvSpPr>
        <p:spPr>
          <a:xfrm>
            <a:off x="11014620" y="4798894"/>
            <a:ext cx="6697538" cy="315291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9" name="テキスト プレースホルダー 22"/>
          <p:cNvSpPr>
            <a:spLocks noGrp="1"/>
          </p:cNvSpPr>
          <p:nvPr>
            <p:ph type="body" sz="quarter" idx="13" hasCustomPrompt="1"/>
          </p:nvPr>
        </p:nvSpPr>
        <p:spPr>
          <a:xfrm>
            <a:off x="11014620" y="3703340"/>
            <a:ext cx="6640294"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12280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6"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500"/>
                                        <p:tgtEl>
                                          <p:spTgt spid="9"/>
                                        </p:tgtEl>
                                      </p:cBhvr>
                                    </p:animEffect>
                                  </p:childTnLst>
                                </p:cTn>
                              </p:par>
                            </p:childTnLst>
                          </p:cTn>
                        </p:par>
                        <p:par>
                          <p:cTn id="25" fill="hold">
                            <p:stCondLst>
                              <p:cond delay="1250"/>
                            </p:stCondLst>
                            <p:childTnLst>
                              <p:par>
                                <p:cTn id="26" presetID="2" presetClass="entr" presetSubtype="1"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 calcmode="lin" valueType="num">
                                      <p:cBhvr additive="base">
                                        <p:cTn id="32"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750"/>
                            </p:stCondLst>
                            <p:childTnLst>
                              <p:par>
                                <p:cTn id="35" presetID="2" presetClass="entr" presetSubtype="1" decel="10000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additive="base">
                                        <p:cTn id="4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 calcmode="lin" valueType="num">
                                      <p:cBhvr additive="base">
                                        <p:cTn id="50"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7">
                                            <p:txEl>
                                              <p:pRg st="0" end="0"/>
                                            </p:txEl>
                                          </p:spTgt>
                                        </p:tgtEl>
                                        <p:attrNameLst>
                                          <p:attrName>ppt_y</p:attrName>
                                        </p:attrNameLst>
                                      </p:cBhvr>
                                      <p:tavLst>
                                        <p:tav tm="0">
                                          <p:val>
                                            <p:strVal val="0-#ppt_h/2"/>
                                          </p:val>
                                        </p:tav>
                                        <p:tav tm="100000">
                                          <p:val>
                                            <p:strVal val="#ppt_y"/>
                                          </p:val>
                                        </p:tav>
                                      </p:tavLst>
                                    </p:anim>
                                  </p:childTnLst>
                                </p:cTn>
                              </p:par>
                            </p:childTnLst>
                          </p:cTn>
                        </p:par>
                        <p:par>
                          <p:cTn id="52" fill="hold">
                            <p:stCondLst>
                              <p:cond delay="2750"/>
                            </p:stCondLst>
                            <p:childTnLst>
                              <p:par>
                                <p:cTn id="53" presetID="2" presetClass="entr" presetSubtype="1" decel="10000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 calcmode="lin" valueType="num">
                                      <p:cBhvr additive="base">
                                        <p:cTn id="59"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2">
                                            <p:txEl>
                                              <p:pRg st="0" end="0"/>
                                            </p:txEl>
                                          </p:spTgt>
                                        </p:tgtEl>
                                        <p:attrNameLst>
                                          <p:attrName>ppt_y</p:attrName>
                                        </p:attrNameLst>
                                      </p:cBhvr>
                                      <p:tavLst>
                                        <p:tav tm="0">
                                          <p:val>
                                            <p:strVal val="0-#ppt_h/2"/>
                                          </p:val>
                                        </p:tav>
                                        <p:tav tm="100000">
                                          <p:val>
                                            <p:strVal val="#ppt_y"/>
                                          </p:val>
                                        </p:tav>
                                      </p:tavLst>
                                    </p:anim>
                                  </p:childTnLst>
                                </p:cTn>
                              </p:par>
                            </p:childTnLst>
                          </p:cTn>
                        </p:par>
                        <p:par>
                          <p:cTn id="61" fill="hold">
                            <p:stCondLst>
                              <p:cond delay="3250"/>
                            </p:stCondLst>
                            <p:childTnLst>
                              <p:par>
                                <p:cTn id="62" presetID="2" presetClass="entr" presetSubtype="1" decel="100000"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54">
                                            <p:txEl>
                                              <p:pRg st="0" end="0"/>
                                            </p:txEl>
                                          </p:spTgt>
                                        </p:tgtEl>
                                        <p:attrNameLst>
                                          <p:attrName>style.visibility</p:attrName>
                                        </p:attrNameLst>
                                      </p:cBhvr>
                                      <p:to>
                                        <p:strVal val="visible"/>
                                      </p:to>
                                    </p:set>
                                    <p:anim calcmode="lin" valueType="num">
                                      <p:cBhvr additive="base">
                                        <p:cTn id="6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70" fill="hold">
                            <p:stCondLst>
                              <p:cond delay="3750"/>
                            </p:stCondLst>
                            <p:childTnLst>
                              <p:par>
                                <p:cTn id="71" presetID="2" presetClass="entr" presetSubtype="1" decel="10000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0" nodeType="withEffect">
                                  <p:stCondLst>
                                    <p:cond delay="0"/>
                                  </p:stCondLst>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0-#ppt_h/2"/>
                                          </p:val>
                                        </p:tav>
                                        <p:tav tm="100000">
                                          <p:val>
                                            <p:strVal val="#ppt_y"/>
                                          </p:val>
                                        </p:tav>
                                      </p:tavLst>
                                    </p:anim>
                                  </p:childTnLst>
                                </p:cTn>
                              </p:par>
                            </p:childTnLst>
                          </p:cTn>
                        </p:par>
                        <p:par>
                          <p:cTn id="79" fill="hold">
                            <p:stCondLst>
                              <p:cond delay="4250"/>
                            </p:stCondLst>
                            <p:childTnLst>
                              <p:par>
                                <p:cTn id="80" presetID="2" presetClass="entr" presetSubtype="8" decel="100000" fill="hold" nodeType="afterEffect">
                                  <p:stCondLst>
                                    <p:cond delay="50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0-#ppt_w/2"/>
                                          </p:val>
                                        </p:tav>
                                        <p:tav tm="100000">
                                          <p:val>
                                            <p:strVal val="#ppt_x"/>
                                          </p:val>
                                        </p:tav>
                                      </p:tavLst>
                                    </p:anim>
                                    <p:anim calcmode="lin" valueType="num">
                                      <p:cBhvr additive="base">
                                        <p:cTn id="83" dur="500" fill="hold"/>
                                        <p:tgtEl>
                                          <p:spTgt spid="57"/>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59">
                                            <p:txEl>
                                              <p:pRg st="0" end="0"/>
                                            </p:txEl>
                                          </p:spTgt>
                                        </p:tgtEl>
                                        <p:attrNameLst>
                                          <p:attrName>style.visibility</p:attrName>
                                        </p:attrNameLst>
                                      </p:cBhvr>
                                      <p:to>
                                        <p:strVal val="visible"/>
                                      </p:to>
                                    </p:set>
                                    <p:anim calcmode="lin" valueType="num">
                                      <p:cBhvr additive="base">
                                        <p:cTn id="86"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9">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4" decel="100000" fill="hold" grpId="0" nodeType="withEffect">
                                  <p:stCondLst>
                                    <p:cond delay="500"/>
                                  </p:stCondLst>
                                  <p:childTnLst>
                                    <p:set>
                                      <p:cBhvr>
                                        <p:cTn id="89" dur="1" fill="hold">
                                          <p:stCondLst>
                                            <p:cond delay="0"/>
                                          </p:stCondLst>
                                        </p:cTn>
                                        <p:tgtEl>
                                          <p:spTgt spid="58">
                                            <p:txEl>
                                              <p:pRg st="0" end="0"/>
                                            </p:txEl>
                                          </p:spTgt>
                                        </p:tgtEl>
                                        <p:attrNameLst>
                                          <p:attrName>style.visibility</p:attrName>
                                        </p:attrNameLst>
                                      </p:cBhvr>
                                      <p:to>
                                        <p:strVal val="visible"/>
                                      </p:to>
                                    </p:set>
                                    <p:anim calcmode="lin" valueType="num">
                                      <p:cBhvr additive="base">
                                        <p:cTn id="90"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29" grpId="0" build="p">
        <p:tmplLst>
          <p:tmpl lvl="1">
            <p:tnLst>
              <p:par>
                <p:cTn presetID="2" presetClass="entr" presetSubtype="1"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4" grpId="0" animBg="1"/>
      <p:bldP spid="45" grpId="0" build="p">
        <p:tmplLst>
          <p:tmpl lvl="1">
            <p:tnLst>
              <p:par>
                <p:cTn presetID="2" presetClass="entr" presetSubtype="1"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animBg="1"/>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animBg="1"/>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0-#ppt_h/2"/>
                          </p:val>
                        </p:tav>
                        <p:tav tm="100000">
                          <p:val>
                            <p:strVal val="#ppt_y"/>
                          </p:val>
                        </p:tav>
                      </p:tavLst>
                    </p:anim>
                  </p:childTnLst>
                </p:cTn>
              </p:par>
            </p:tnLst>
          </p:tmpl>
        </p:tmplLst>
      </p:bldP>
      <p:bldP spid="53" grpId="0" animBg="1"/>
      <p:bldP spid="54" grpId="0" build="p">
        <p:tmplLst>
          <p:tmpl lvl="1">
            <p:tnLst>
              <p:par>
                <p:cTn presetID="2" presetClass="entr" presetSubtype="1" decel="10000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animBg="1"/>
      <p:bldP spid="56" grpId="0" build="p">
        <p:tmplLst>
          <p:tmpl lvl="1">
            <p:tnLst>
              <p:par>
                <p:cTn presetID="2" presetClass="entr" presetSubtype="1" decel="10000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5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2" decel="100000"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on Title">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238" y="7945798"/>
            <a:ext cx="11019680" cy="788445"/>
          </a:xfrm>
          <a:prstGeom prst="rect">
            <a:avLst/>
          </a:prstGeom>
        </p:spPr>
      </p:pic>
      <p:pic>
        <p:nvPicPr>
          <p:cNvPr id="12" name="図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303" y="8167210"/>
            <a:ext cx="12313351" cy="856887"/>
          </a:xfrm>
          <a:prstGeom prst="rect">
            <a:avLst/>
          </a:prstGeom>
        </p:spPr>
      </p:pic>
      <p:sp>
        <p:nvSpPr>
          <p:cNvPr id="3" name="サブタイトル 2"/>
          <p:cNvSpPr>
            <a:spLocks noGrp="1"/>
          </p:cNvSpPr>
          <p:nvPr>
            <p:ph type="subTitle" idx="1" hasCustomPrompt="1"/>
          </p:nvPr>
        </p:nvSpPr>
        <p:spPr>
          <a:xfrm>
            <a:off x="1510358" y="8743900"/>
            <a:ext cx="15620598" cy="864096"/>
          </a:xfrm>
        </p:spPr>
        <p:txBody>
          <a:bodyPr>
            <a:noAutofit/>
          </a:bodyPr>
          <a:lstStyle>
            <a:lvl1pPr marL="0" indent="0" algn="l">
              <a:lnSpc>
                <a:spcPts val="3000"/>
              </a:lnSpc>
              <a:buNone/>
              <a:defRPr sz="4400" i="0" baseline="0">
                <a:solidFill>
                  <a:srgbClr val="525252"/>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
        <p:nvSpPr>
          <p:cNvPr id="2" name="タイトル 1"/>
          <p:cNvSpPr>
            <a:spLocks noGrp="1"/>
          </p:cNvSpPr>
          <p:nvPr>
            <p:ph type="ctrTitle" hasCustomPrompt="1"/>
          </p:nvPr>
        </p:nvSpPr>
        <p:spPr>
          <a:xfrm>
            <a:off x="1510358" y="7735788"/>
            <a:ext cx="15625736" cy="1008112"/>
          </a:xfrm>
        </p:spPr>
        <p:txBody>
          <a:bodyPr anchor="b">
            <a:noAutofit/>
          </a:bodyPr>
          <a:lstStyle>
            <a:lvl1pPr algn="l">
              <a:lnSpc>
                <a:spcPts val="6000"/>
              </a:lnSpc>
              <a:defRPr sz="9600" baseline="0"/>
            </a:lvl1pPr>
          </a:lstStyle>
          <a:p>
            <a:r>
              <a:rPr lang="en-US" altLang="ja-JP" dirty="0" smtClean="0"/>
              <a:t/>
            </a:r>
            <a:br>
              <a:rPr lang="en-US" altLang="ja-JP" dirty="0" smtClean="0"/>
            </a:br>
            <a:r>
              <a:rPr lang="en-US" altLang="ja-JP" dirty="0" smtClean="0"/>
              <a:t>SECTION TITLE HERE</a:t>
            </a:r>
            <a:endParaRPr lang="en-US" dirty="0"/>
          </a:p>
        </p:txBody>
      </p:sp>
    </p:spTree>
    <p:extLst>
      <p:ext uri="{BB962C8B-B14F-4D97-AF65-F5344CB8AC3E}">
        <p14:creationId xmlns:p14="http://schemas.microsoft.com/office/powerpoint/2010/main" val="10277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decel="7800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decel="6400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64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8" name="ひし形 27"/>
          <p:cNvSpPr/>
          <p:nvPr userDrawn="1"/>
        </p:nvSpPr>
        <p:spPr>
          <a:xfrm>
            <a:off x="2447628" y="4351412"/>
            <a:ext cx="792088" cy="792088"/>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4" name="ひし形 3"/>
          <p:cNvSpPr/>
          <p:nvPr userDrawn="1"/>
        </p:nvSpPr>
        <p:spPr>
          <a:xfrm>
            <a:off x="2555640" y="4459424"/>
            <a:ext cx="576064" cy="576064"/>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コネクタ 8"/>
          <p:cNvCxnSpPr>
            <a:stCxn id="4" idx="3"/>
          </p:cNvCxnSpPr>
          <p:nvPr userDrawn="1"/>
        </p:nvCxnSpPr>
        <p:spPr>
          <a:xfrm>
            <a:off x="3131704" y="4747456"/>
            <a:ext cx="3635238"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プレースホルダー 22"/>
          <p:cNvSpPr>
            <a:spLocks noGrp="1"/>
          </p:cNvSpPr>
          <p:nvPr>
            <p:ph type="body" sz="quarter" idx="15" hasCustomPrompt="1"/>
          </p:nvPr>
        </p:nvSpPr>
        <p:spPr>
          <a:xfrm>
            <a:off x="1367508" y="3235288"/>
            <a:ext cx="2952328" cy="1080120"/>
          </a:xfrm>
        </p:spPr>
        <p:txBody>
          <a:bodyPr anchor="ctr">
            <a:noAutofit/>
          </a:bodyPr>
          <a:lstStyle>
            <a:lvl1pPr algn="ctr">
              <a:defRPr sz="9600">
                <a:solidFill>
                  <a:schemeClr val="bg1">
                    <a:lumMod val="75000"/>
                  </a:schemeClr>
                </a:solidFill>
                <a:latin typeface="+mj-lt"/>
              </a:defRPr>
            </a:lvl1pPr>
          </a:lstStyle>
          <a:p>
            <a:pPr lvl="0"/>
            <a:r>
              <a:rPr lang="en-US" dirty="0" smtClean="0"/>
              <a:t>TEXT</a:t>
            </a:r>
            <a:endParaRPr lang="en-US" dirty="0"/>
          </a:p>
        </p:txBody>
      </p:sp>
      <p:sp>
        <p:nvSpPr>
          <p:cNvPr id="36" name="テキスト プレースホルダー 22"/>
          <p:cNvSpPr>
            <a:spLocks noGrp="1"/>
          </p:cNvSpPr>
          <p:nvPr>
            <p:ph type="body" sz="quarter" idx="13" hasCustomPrompt="1"/>
          </p:nvPr>
        </p:nvSpPr>
        <p:spPr>
          <a:xfrm>
            <a:off x="903883" y="5359524"/>
            <a:ext cx="3918843" cy="720080"/>
          </a:xfrm>
        </p:spPr>
        <p:txBody>
          <a:bodyPr anchor="ctr">
            <a:normAutofit/>
          </a:bodyPr>
          <a:lstStyle>
            <a:lvl1pPr algn="ctr">
              <a:defRPr sz="4000">
                <a:latin typeface="+mj-lt"/>
              </a:defRPr>
            </a:lvl1pPr>
          </a:lstStyle>
          <a:p>
            <a:pPr lvl="0"/>
            <a:r>
              <a:rPr lang="en-US" dirty="0" smtClean="0"/>
              <a:t>Text Here</a:t>
            </a:r>
            <a:endParaRPr lang="en-US" dirty="0"/>
          </a:p>
        </p:txBody>
      </p:sp>
      <p:sp>
        <p:nvSpPr>
          <p:cNvPr id="37" name="テキスト プレースホルダー 5"/>
          <p:cNvSpPr>
            <a:spLocks noGrp="1"/>
          </p:cNvSpPr>
          <p:nvPr>
            <p:ph type="body" sz="quarter" idx="14" hasCustomPrompt="1"/>
          </p:nvPr>
        </p:nvSpPr>
        <p:spPr>
          <a:xfrm>
            <a:off x="890242" y="6021709"/>
            <a:ext cx="3930090" cy="2290143"/>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8" name="ひし形 47"/>
          <p:cNvSpPr/>
          <p:nvPr userDrawn="1"/>
        </p:nvSpPr>
        <p:spPr>
          <a:xfrm>
            <a:off x="6668144" y="4351412"/>
            <a:ext cx="792088" cy="792088"/>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ひし形 48"/>
          <p:cNvSpPr/>
          <p:nvPr userDrawn="1"/>
        </p:nvSpPr>
        <p:spPr>
          <a:xfrm>
            <a:off x="6776156" y="4460400"/>
            <a:ext cx="576064" cy="576064"/>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直線コネクタ 49"/>
          <p:cNvCxnSpPr>
            <a:stCxn id="49" idx="3"/>
            <a:endCxn id="55" idx="1"/>
          </p:cNvCxnSpPr>
          <p:nvPr userDrawn="1"/>
        </p:nvCxnSpPr>
        <p:spPr>
          <a:xfrm>
            <a:off x="7352220" y="4748432"/>
            <a:ext cx="3600400"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2"/>
          <p:cNvSpPr>
            <a:spLocks noGrp="1"/>
          </p:cNvSpPr>
          <p:nvPr>
            <p:ph type="body" sz="quarter" idx="16" hasCustomPrompt="1"/>
          </p:nvPr>
        </p:nvSpPr>
        <p:spPr>
          <a:xfrm>
            <a:off x="5588024" y="3235288"/>
            <a:ext cx="2952328" cy="1080120"/>
          </a:xfrm>
        </p:spPr>
        <p:txBody>
          <a:bodyPr anchor="ctr">
            <a:noAutofit/>
          </a:bodyPr>
          <a:lstStyle>
            <a:lvl1pPr algn="ctr">
              <a:defRPr sz="9600">
                <a:solidFill>
                  <a:schemeClr val="bg1">
                    <a:lumMod val="75000"/>
                  </a:schemeClr>
                </a:solidFill>
                <a:latin typeface="+mj-lt"/>
              </a:defRPr>
            </a:lvl1pPr>
          </a:lstStyle>
          <a:p>
            <a:pPr lvl="0"/>
            <a:r>
              <a:rPr lang="en-US" dirty="0" smtClean="0"/>
              <a:t>TEXT</a:t>
            </a:r>
            <a:endParaRPr lang="en-US" dirty="0"/>
          </a:p>
        </p:txBody>
      </p:sp>
      <p:sp>
        <p:nvSpPr>
          <p:cNvPr id="52" name="テキスト プレースホルダー 22"/>
          <p:cNvSpPr>
            <a:spLocks noGrp="1"/>
          </p:cNvSpPr>
          <p:nvPr>
            <p:ph type="body" sz="quarter" idx="17" hasCustomPrompt="1"/>
          </p:nvPr>
        </p:nvSpPr>
        <p:spPr>
          <a:xfrm>
            <a:off x="5124399" y="5359524"/>
            <a:ext cx="3918843" cy="720080"/>
          </a:xfrm>
        </p:spPr>
        <p:txBody>
          <a:bodyPr anchor="ctr">
            <a:normAutofit/>
          </a:bodyPr>
          <a:lstStyle>
            <a:lvl1pPr algn="ctr">
              <a:defRPr sz="4000">
                <a:latin typeface="+mj-lt"/>
              </a:defRPr>
            </a:lvl1pPr>
          </a:lstStyle>
          <a:p>
            <a:pPr lvl="0"/>
            <a:r>
              <a:rPr lang="en-US" dirty="0" smtClean="0"/>
              <a:t>Text Here</a:t>
            </a:r>
            <a:endParaRPr lang="en-US" dirty="0"/>
          </a:p>
        </p:txBody>
      </p:sp>
      <p:sp>
        <p:nvSpPr>
          <p:cNvPr id="53" name="テキスト プレースホルダー 5"/>
          <p:cNvSpPr>
            <a:spLocks noGrp="1"/>
          </p:cNvSpPr>
          <p:nvPr>
            <p:ph type="body" sz="quarter" idx="18" hasCustomPrompt="1"/>
          </p:nvPr>
        </p:nvSpPr>
        <p:spPr>
          <a:xfrm>
            <a:off x="5110758" y="6021709"/>
            <a:ext cx="3930090" cy="2290143"/>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4" name="ひし形 53"/>
          <p:cNvSpPr/>
          <p:nvPr userDrawn="1"/>
        </p:nvSpPr>
        <p:spPr>
          <a:xfrm>
            <a:off x="10844608" y="4351412"/>
            <a:ext cx="792088" cy="792088"/>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ひし形 54"/>
          <p:cNvSpPr/>
          <p:nvPr userDrawn="1"/>
        </p:nvSpPr>
        <p:spPr>
          <a:xfrm>
            <a:off x="10952620" y="4460400"/>
            <a:ext cx="576064" cy="576064"/>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直線コネクタ 55"/>
          <p:cNvCxnSpPr>
            <a:stCxn id="55" idx="3"/>
            <a:endCxn id="61" idx="1"/>
          </p:cNvCxnSpPr>
          <p:nvPr userDrawn="1"/>
        </p:nvCxnSpPr>
        <p:spPr>
          <a:xfrm>
            <a:off x="11528684" y="4748432"/>
            <a:ext cx="362835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プレースホルダー 22"/>
          <p:cNvSpPr>
            <a:spLocks noGrp="1"/>
          </p:cNvSpPr>
          <p:nvPr>
            <p:ph type="body" sz="quarter" idx="19" hasCustomPrompt="1"/>
          </p:nvPr>
        </p:nvSpPr>
        <p:spPr>
          <a:xfrm>
            <a:off x="9764488" y="3235288"/>
            <a:ext cx="2952328" cy="1080120"/>
          </a:xfrm>
        </p:spPr>
        <p:txBody>
          <a:bodyPr anchor="ctr">
            <a:noAutofit/>
          </a:bodyPr>
          <a:lstStyle>
            <a:lvl1pPr algn="ctr">
              <a:defRPr sz="9600">
                <a:solidFill>
                  <a:schemeClr val="bg1">
                    <a:lumMod val="75000"/>
                  </a:schemeClr>
                </a:solidFill>
                <a:latin typeface="+mj-lt"/>
              </a:defRPr>
            </a:lvl1pPr>
          </a:lstStyle>
          <a:p>
            <a:pPr lvl="0"/>
            <a:r>
              <a:rPr lang="en-US" dirty="0" smtClean="0"/>
              <a:t>TEXT</a:t>
            </a:r>
            <a:endParaRPr lang="en-US" dirty="0"/>
          </a:p>
        </p:txBody>
      </p:sp>
      <p:sp>
        <p:nvSpPr>
          <p:cNvPr id="58" name="テキスト プレースホルダー 22"/>
          <p:cNvSpPr>
            <a:spLocks noGrp="1"/>
          </p:cNvSpPr>
          <p:nvPr>
            <p:ph type="body" sz="quarter" idx="20" hasCustomPrompt="1"/>
          </p:nvPr>
        </p:nvSpPr>
        <p:spPr>
          <a:xfrm>
            <a:off x="9300863" y="5359524"/>
            <a:ext cx="3918843" cy="720080"/>
          </a:xfrm>
        </p:spPr>
        <p:txBody>
          <a:bodyPr anchor="ctr">
            <a:normAutofit/>
          </a:bodyPr>
          <a:lstStyle>
            <a:lvl1pPr algn="ctr">
              <a:defRPr sz="4000">
                <a:latin typeface="+mj-lt"/>
              </a:defRPr>
            </a:lvl1pPr>
          </a:lstStyle>
          <a:p>
            <a:pPr lvl="0"/>
            <a:r>
              <a:rPr lang="en-US" dirty="0" smtClean="0"/>
              <a:t>Text Here</a:t>
            </a:r>
            <a:endParaRPr lang="en-US" dirty="0"/>
          </a:p>
        </p:txBody>
      </p:sp>
      <p:sp>
        <p:nvSpPr>
          <p:cNvPr id="59" name="テキスト プレースホルダー 5"/>
          <p:cNvSpPr>
            <a:spLocks noGrp="1"/>
          </p:cNvSpPr>
          <p:nvPr>
            <p:ph type="body" sz="quarter" idx="21" hasCustomPrompt="1"/>
          </p:nvPr>
        </p:nvSpPr>
        <p:spPr>
          <a:xfrm>
            <a:off x="9287222" y="6021709"/>
            <a:ext cx="3930090" cy="2290143"/>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60" name="ひし形 59"/>
          <p:cNvSpPr/>
          <p:nvPr userDrawn="1"/>
        </p:nvSpPr>
        <p:spPr>
          <a:xfrm>
            <a:off x="15049028" y="4337299"/>
            <a:ext cx="792088" cy="792088"/>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ひし形 60"/>
          <p:cNvSpPr/>
          <p:nvPr userDrawn="1"/>
        </p:nvSpPr>
        <p:spPr>
          <a:xfrm>
            <a:off x="15157040" y="4460400"/>
            <a:ext cx="576064" cy="576064"/>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テキスト プレースホルダー 22"/>
          <p:cNvSpPr>
            <a:spLocks noGrp="1"/>
          </p:cNvSpPr>
          <p:nvPr>
            <p:ph type="body" sz="quarter" idx="22" hasCustomPrompt="1"/>
          </p:nvPr>
        </p:nvSpPr>
        <p:spPr>
          <a:xfrm>
            <a:off x="13968908" y="3221175"/>
            <a:ext cx="2952328" cy="1080120"/>
          </a:xfrm>
        </p:spPr>
        <p:txBody>
          <a:bodyPr anchor="ctr">
            <a:noAutofit/>
          </a:bodyPr>
          <a:lstStyle>
            <a:lvl1pPr algn="ctr">
              <a:defRPr sz="9600">
                <a:solidFill>
                  <a:schemeClr val="bg1">
                    <a:lumMod val="75000"/>
                  </a:schemeClr>
                </a:solidFill>
                <a:latin typeface="+mj-lt"/>
              </a:defRPr>
            </a:lvl1pPr>
          </a:lstStyle>
          <a:p>
            <a:pPr lvl="0"/>
            <a:r>
              <a:rPr lang="en-US" dirty="0" smtClean="0"/>
              <a:t>TEXT</a:t>
            </a:r>
            <a:endParaRPr lang="en-US" dirty="0"/>
          </a:p>
        </p:txBody>
      </p:sp>
      <p:sp>
        <p:nvSpPr>
          <p:cNvPr id="63" name="テキスト プレースホルダー 22"/>
          <p:cNvSpPr>
            <a:spLocks noGrp="1"/>
          </p:cNvSpPr>
          <p:nvPr>
            <p:ph type="body" sz="quarter" idx="23" hasCustomPrompt="1"/>
          </p:nvPr>
        </p:nvSpPr>
        <p:spPr>
          <a:xfrm>
            <a:off x="13505283" y="5345411"/>
            <a:ext cx="3918843" cy="720080"/>
          </a:xfrm>
        </p:spPr>
        <p:txBody>
          <a:bodyPr anchor="ctr">
            <a:normAutofit/>
          </a:bodyPr>
          <a:lstStyle>
            <a:lvl1pPr algn="ctr">
              <a:defRPr sz="4000">
                <a:latin typeface="+mj-lt"/>
              </a:defRPr>
            </a:lvl1pPr>
          </a:lstStyle>
          <a:p>
            <a:pPr lvl="0"/>
            <a:r>
              <a:rPr lang="en-US" dirty="0" smtClean="0"/>
              <a:t>Text Here</a:t>
            </a:r>
            <a:endParaRPr lang="en-US" dirty="0"/>
          </a:p>
        </p:txBody>
      </p:sp>
      <p:sp>
        <p:nvSpPr>
          <p:cNvPr id="64" name="テキスト プレースホルダー 5"/>
          <p:cNvSpPr>
            <a:spLocks noGrp="1"/>
          </p:cNvSpPr>
          <p:nvPr>
            <p:ph type="body" sz="quarter" idx="24" hasCustomPrompt="1"/>
          </p:nvPr>
        </p:nvSpPr>
        <p:spPr>
          <a:xfrm>
            <a:off x="13491642" y="6007596"/>
            <a:ext cx="3930090" cy="2290143"/>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183164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49" presetClass="entr" presetSubtype="0" decel="100000" fill="hold" grpId="1"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360"/>
                                          </p:val>
                                        </p:tav>
                                        <p:tav tm="100000">
                                          <p:val>
                                            <p:fltVal val="0"/>
                                          </p:val>
                                        </p:tav>
                                      </p:tavLst>
                                    </p:anim>
                                    <p:animEffect transition="in" filter="fade">
                                      <p:cBhvr>
                                        <p:cTn id="27" dur="500"/>
                                        <p:tgtEl>
                                          <p:spTgt spid="28"/>
                                        </p:tgtEl>
                                      </p:cBhvr>
                                    </p:animEffect>
                                  </p:childTnLst>
                                </p:cTn>
                              </p:par>
                              <p:par>
                                <p:cTn id="28" presetID="49" presetClass="entr" presetSubtype="0" decel="100000" fill="hold" grpId="1"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style.rotation</p:attrName>
                                        </p:attrNameLst>
                                      </p:cBhvr>
                                      <p:tavLst>
                                        <p:tav tm="0">
                                          <p:val>
                                            <p:fltVal val="360"/>
                                          </p:val>
                                        </p:tav>
                                        <p:tav tm="100000">
                                          <p:val>
                                            <p:fltVal val="0"/>
                                          </p:val>
                                        </p:tav>
                                      </p:tavLst>
                                    </p:anim>
                                    <p:animEffect transition="in" filter="fade">
                                      <p:cBhvr>
                                        <p:cTn id="33" dur="500"/>
                                        <p:tgtEl>
                                          <p:spTgt spid="4"/>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p:cTn id="37" dur="2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8" dur="2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9" dur="250"/>
                                        <p:tgtEl>
                                          <p:spTgt spid="32">
                                            <p:txEl>
                                              <p:pRg st="0" end="0"/>
                                            </p:txEl>
                                          </p:spTgt>
                                        </p:tgtEl>
                                      </p:cBhvr>
                                    </p:animEffect>
                                  </p:childTnLst>
                                </p:cTn>
                              </p:par>
                            </p:childTnLst>
                          </p:cTn>
                        </p:par>
                        <p:par>
                          <p:cTn id="40" fill="hold">
                            <p:stCondLst>
                              <p:cond delay="1500"/>
                            </p:stCondLst>
                            <p:childTnLst>
                              <p:par>
                                <p:cTn id="41" presetID="2" presetClass="entr" presetSubtype="4" decel="100000" fill="hold" grpId="0" nodeType="afterEffect">
                                  <p:stCondLst>
                                    <p:cond delay="25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37">
                                            <p:txEl>
                                              <p:pRg st="0" end="0"/>
                                            </p:txEl>
                                          </p:spTgt>
                                        </p:tgtEl>
                                        <p:attrNameLst>
                                          <p:attrName>style.visibility</p:attrName>
                                        </p:attrNameLst>
                                      </p:cBhvr>
                                      <p:to>
                                        <p:strVal val="visible"/>
                                      </p:to>
                                    </p:set>
                                    <p:anim calcmode="lin" valueType="num">
                                      <p:cBhvr additive="base">
                                        <p:cTn id="4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2" presetClass="entr" presetSubtype="8" fill="hold"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3000"/>
                            </p:stCondLst>
                            <p:childTnLst>
                              <p:par>
                                <p:cTn id="54" presetID="49" presetClass="entr" presetSubtype="0" decel="10000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 calcmode="lin" valueType="num">
                                      <p:cBhvr>
                                        <p:cTn id="58" dur="500" fill="hold"/>
                                        <p:tgtEl>
                                          <p:spTgt spid="48"/>
                                        </p:tgtEl>
                                        <p:attrNameLst>
                                          <p:attrName>style.rotation</p:attrName>
                                        </p:attrNameLst>
                                      </p:cBhvr>
                                      <p:tavLst>
                                        <p:tav tm="0">
                                          <p:val>
                                            <p:fltVal val="360"/>
                                          </p:val>
                                        </p:tav>
                                        <p:tav tm="100000">
                                          <p:val>
                                            <p:fltVal val="0"/>
                                          </p:val>
                                        </p:tav>
                                      </p:tavLst>
                                    </p:anim>
                                    <p:animEffect transition="in" filter="fade">
                                      <p:cBhvr>
                                        <p:cTn id="59" dur="500"/>
                                        <p:tgtEl>
                                          <p:spTgt spid="48"/>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 calcmode="lin" valueType="num">
                                      <p:cBhvr>
                                        <p:cTn id="64" dur="500" fill="hold"/>
                                        <p:tgtEl>
                                          <p:spTgt spid="49"/>
                                        </p:tgtEl>
                                        <p:attrNameLst>
                                          <p:attrName>style.rotation</p:attrName>
                                        </p:attrNameLst>
                                      </p:cBhvr>
                                      <p:tavLst>
                                        <p:tav tm="0">
                                          <p:val>
                                            <p:fltVal val="360"/>
                                          </p:val>
                                        </p:tav>
                                        <p:tav tm="100000">
                                          <p:val>
                                            <p:fltVal val="0"/>
                                          </p:val>
                                        </p:tav>
                                      </p:tavLst>
                                    </p:anim>
                                    <p:animEffect transition="in" filter="fade">
                                      <p:cBhvr>
                                        <p:cTn id="65" dur="500"/>
                                        <p:tgtEl>
                                          <p:spTgt spid="49"/>
                                        </p:tgtEl>
                                      </p:cBhvr>
                                    </p:animEffect>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51">
                                            <p:txEl>
                                              <p:pRg st="0" end="0"/>
                                            </p:txEl>
                                          </p:spTgt>
                                        </p:tgtEl>
                                        <p:attrNameLst>
                                          <p:attrName>style.visibility</p:attrName>
                                        </p:attrNameLst>
                                      </p:cBhvr>
                                      <p:to>
                                        <p:strVal val="visible"/>
                                      </p:to>
                                    </p:set>
                                    <p:anim calcmode="lin" valueType="num">
                                      <p:cBhvr>
                                        <p:cTn id="69" dur="250" fill="hold"/>
                                        <p:tgtEl>
                                          <p:spTgt spid="51">
                                            <p:txEl>
                                              <p:pRg st="0" end="0"/>
                                            </p:txEl>
                                          </p:spTgt>
                                        </p:tgtEl>
                                        <p:attrNameLst>
                                          <p:attrName>ppt_w</p:attrName>
                                        </p:attrNameLst>
                                      </p:cBhvr>
                                      <p:tavLst>
                                        <p:tav tm="0">
                                          <p:val>
                                            <p:fltVal val="0"/>
                                          </p:val>
                                        </p:tav>
                                        <p:tav tm="100000">
                                          <p:val>
                                            <p:strVal val="#ppt_w"/>
                                          </p:val>
                                        </p:tav>
                                      </p:tavLst>
                                    </p:anim>
                                    <p:anim calcmode="lin" valueType="num">
                                      <p:cBhvr>
                                        <p:cTn id="70" dur="25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71" dur="250"/>
                                        <p:tgtEl>
                                          <p:spTgt spid="51">
                                            <p:txEl>
                                              <p:pRg st="0" end="0"/>
                                            </p:txEl>
                                          </p:spTgt>
                                        </p:tgtEl>
                                      </p:cBhvr>
                                    </p:animEffect>
                                  </p:childTnLst>
                                </p:cTn>
                              </p:par>
                            </p:childTnLst>
                          </p:cTn>
                        </p:par>
                        <p:par>
                          <p:cTn id="72" fill="hold">
                            <p:stCondLst>
                              <p:cond delay="3750"/>
                            </p:stCondLst>
                            <p:childTnLst>
                              <p:par>
                                <p:cTn id="73" presetID="2" presetClass="entr" presetSubtype="4" decel="100000" fill="hold" grpId="0" nodeType="afterEffect">
                                  <p:stCondLst>
                                    <p:cond delay="250"/>
                                  </p:stCondLst>
                                  <p:childTnLst>
                                    <p:set>
                                      <p:cBhvr>
                                        <p:cTn id="74" dur="1" fill="hold">
                                          <p:stCondLst>
                                            <p:cond delay="0"/>
                                          </p:stCondLst>
                                        </p:cTn>
                                        <p:tgtEl>
                                          <p:spTgt spid="52">
                                            <p:txEl>
                                              <p:pRg st="0" end="0"/>
                                            </p:txEl>
                                          </p:spTgt>
                                        </p:tgtEl>
                                        <p:attrNameLst>
                                          <p:attrName>style.visibility</p:attrName>
                                        </p:attrNameLst>
                                      </p:cBhvr>
                                      <p:to>
                                        <p:strVal val="visible"/>
                                      </p:to>
                                    </p:set>
                                    <p:anim calcmode="lin" valueType="num">
                                      <p:cBhvr additive="base">
                                        <p:cTn id="75"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250"/>
                                  </p:stCondLst>
                                  <p:childTnLst>
                                    <p:set>
                                      <p:cBhvr>
                                        <p:cTn id="78" dur="1" fill="hold">
                                          <p:stCondLst>
                                            <p:cond delay="0"/>
                                          </p:stCondLst>
                                        </p:cTn>
                                        <p:tgtEl>
                                          <p:spTgt spid="53">
                                            <p:txEl>
                                              <p:pRg st="0" end="0"/>
                                            </p:txEl>
                                          </p:spTgt>
                                        </p:tgtEl>
                                        <p:attrNameLst>
                                          <p:attrName>style.visibility</p:attrName>
                                        </p:attrNameLst>
                                      </p:cBhvr>
                                      <p:to>
                                        <p:strVal val="visible"/>
                                      </p:to>
                                    </p:set>
                                    <p:anim calcmode="lin" valueType="num">
                                      <p:cBhvr additive="base">
                                        <p:cTn id="7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22" presetClass="entr" presetSubtype="8" fill="hold" nodeType="afterEffect">
                                  <p:stCondLst>
                                    <p:cond delay="25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5250"/>
                            </p:stCondLst>
                            <p:childTnLst>
                              <p:par>
                                <p:cTn id="86" presetID="49" presetClass="entr" presetSubtype="0" decel="10000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 calcmode="lin" valueType="num">
                                      <p:cBhvr>
                                        <p:cTn id="90" dur="500" fill="hold"/>
                                        <p:tgtEl>
                                          <p:spTgt spid="54"/>
                                        </p:tgtEl>
                                        <p:attrNameLst>
                                          <p:attrName>style.rotation</p:attrName>
                                        </p:attrNameLst>
                                      </p:cBhvr>
                                      <p:tavLst>
                                        <p:tav tm="0">
                                          <p:val>
                                            <p:fltVal val="360"/>
                                          </p:val>
                                        </p:tav>
                                        <p:tav tm="100000">
                                          <p:val>
                                            <p:fltVal val="0"/>
                                          </p:val>
                                        </p:tav>
                                      </p:tavLst>
                                    </p:anim>
                                    <p:animEffect transition="in" filter="fade">
                                      <p:cBhvr>
                                        <p:cTn id="91" dur="500"/>
                                        <p:tgtEl>
                                          <p:spTgt spid="54"/>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 calcmode="lin" valueType="num">
                                      <p:cBhvr>
                                        <p:cTn id="96" dur="500" fill="hold"/>
                                        <p:tgtEl>
                                          <p:spTgt spid="55"/>
                                        </p:tgtEl>
                                        <p:attrNameLst>
                                          <p:attrName>style.rotation</p:attrName>
                                        </p:attrNameLst>
                                      </p:cBhvr>
                                      <p:tavLst>
                                        <p:tav tm="0">
                                          <p:val>
                                            <p:fltVal val="360"/>
                                          </p:val>
                                        </p:tav>
                                        <p:tav tm="100000">
                                          <p:val>
                                            <p:fltVal val="0"/>
                                          </p:val>
                                        </p:tav>
                                      </p:tavLst>
                                    </p:anim>
                                    <p:animEffect transition="in" filter="fade">
                                      <p:cBhvr>
                                        <p:cTn id="97" dur="500"/>
                                        <p:tgtEl>
                                          <p:spTgt spid="55"/>
                                        </p:tgtEl>
                                      </p:cBhvr>
                                    </p:animEffect>
                                  </p:childTnLst>
                                </p:cTn>
                              </p:par>
                            </p:childTnLst>
                          </p:cTn>
                        </p:par>
                        <p:par>
                          <p:cTn id="98" fill="hold">
                            <p:stCondLst>
                              <p:cond delay="5750"/>
                            </p:stCondLst>
                            <p:childTnLst>
                              <p:par>
                                <p:cTn id="99" presetID="53" presetClass="entr" presetSubtype="16" fill="hold" grpId="0" nodeType="afterEffect">
                                  <p:stCondLst>
                                    <p:cond delay="0"/>
                                  </p:stCondLst>
                                  <p:childTnLst>
                                    <p:set>
                                      <p:cBhvr>
                                        <p:cTn id="100" dur="1" fill="hold">
                                          <p:stCondLst>
                                            <p:cond delay="0"/>
                                          </p:stCondLst>
                                        </p:cTn>
                                        <p:tgtEl>
                                          <p:spTgt spid="57">
                                            <p:txEl>
                                              <p:pRg st="0" end="0"/>
                                            </p:txEl>
                                          </p:spTgt>
                                        </p:tgtEl>
                                        <p:attrNameLst>
                                          <p:attrName>style.visibility</p:attrName>
                                        </p:attrNameLst>
                                      </p:cBhvr>
                                      <p:to>
                                        <p:strVal val="visible"/>
                                      </p:to>
                                    </p:set>
                                    <p:anim calcmode="lin" valueType="num">
                                      <p:cBhvr>
                                        <p:cTn id="101" dur="25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02" dur="25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03" dur="250"/>
                                        <p:tgtEl>
                                          <p:spTgt spid="57">
                                            <p:txEl>
                                              <p:pRg st="0" end="0"/>
                                            </p:txEl>
                                          </p:spTgt>
                                        </p:tgtEl>
                                      </p:cBhvr>
                                    </p:animEffect>
                                  </p:childTnLst>
                                </p:cTn>
                              </p:par>
                            </p:childTnLst>
                          </p:cTn>
                        </p:par>
                        <p:par>
                          <p:cTn id="104" fill="hold">
                            <p:stCondLst>
                              <p:cond delay="6000"/>
                            </p:stCondLst>
                            <p:childTnLst>
                              <p:par>
                                <p:cTn id="105" presetID="2" presetClass="entr" presetSubtype="4" decel="100000" fill="hold" grpId="0" nodeType="afterEffect">
                                  <p:stCondLst>
                                    <p:cond delay="250"/>
                                  </p:stCondLst>
                                  <p:childTnLst>
                                    <p:set>
                                      <p:cBhvr>
                                        <p:cTn id="106" dur="1" fill="hold">
                                          <p:stCondLst>
                                            <p:cond delay="0"/>
                                          </p:stCondLst>
                                        </p:cTn>
                                        <p:tgtEl>
                                          <p:spTgt spid="58">
                                            <p:txEl>
                                              <p:pRg st="0" end="0"/>
                                            </p:txEl>
                                          </p:spTgt>
                                        </p:tgtEl>
                                        <p:attrNameLst>
                                          <p:attrName>style.visibility</p:attrName>
                                        </p:attrNameLst>
                                      </p:cBhvr>
                                      <p:to>
                                        <p:strVal val="visible"/>
                                      </p:to>
                                    </p:set>
                                    <p:anim calcmode="lin" valueType="num">
                                      <p:cBhvr additive="base">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59">
                                            <p:txEl>
                                              <p:pRg st="0" end="0"/>
                                            </p:txEl>
                                          </p:spTgt>
                                        </p:tgtEl>
                                        <p:attrNameLst>
                                          <p:attrName>style.visibility</p:attrName>
                                        </p:attrNameLst>
                                      </p:cBhvr>
                                      <p:to>
                                        <p:strVal val="visible"/>
                                      </p:to>
                                    </p:set>
                                    <p:anim calcmode="lin" valueType="num">
                                      <p:cBhvr additive="base">
                                        <p:cTn id="111"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7500"/>
                            </p:stCondLst>
                            <p:childTnLst>
                              <p:par>
                                <p:cTn id="118" presetID="49" presetClass="entr" presetSubtype="0" decel="10000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 calcmode="lin" valueType="num">
                                      <p:cBhvr>
                                        <p:cTn id="122" dur="500" fill="hold"/>
                                        <p:tgtEl>
                                          <p:spTgt spid="60"/>
                                        </p:tgtEl>
                                        <p:attrNameLst>
                                          <p:attrName>style.rotation</p:attrName>
                                        </p:attrNameLst>
                                      </p:cBhvr>
                                      <p:tavLst>
                                        <p:tav tm="0">
                                          <p:val>
                                            <p:fltVal val="360"/>
                                          </p:val>
                                        </p:tav>
                                        <p:tav tm="100000">
                                          <p:val>
                                            <p:fltVal val="0"/>
                                          </p:val>
                                        </p:tav>
                                      </p:tavLst>
                                    </p:anim>
                                    <p:animEffect transition="in" filter="fade">
                                      <p:cBhvr>
                                        <p:cTn id="123" dur="500"/>
                                        <p:tgtEl>
                                          <p:spTgt spid="60"/>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500" fill="hold"/>
                                        <p:tgtEl>
                                          <p:spTgt spid="61"/>
                                        </p:tgtEl>
                                        <p:attrNameLst>
                                          <p:attrName>ppt_w</p:attrName>
                                        </p:attrNameLst>
                                      </p:cBhvr>
                                      <p:tavLst>
                                        <p:tav tm="0">
                                          <p:val>
                                            <p:fltVal val="0"/>
                                          </p:val>
                                        </p:tav>
                                        <p:tav tm="100000">
                                          <p:val>
                                            <p:strVal val="#ppt_w"/>
                                          </p:val>
                                        </p:tav>
                                      </p:tavLst>
                                    </p:anim>
                                    <p:anim calcmode="lin" valueType="num">
                                      <p:cBhvr>
                                        <p:cTn id="127" dur="500" fill="hold"/>
                                        <p:tgtEl>
                                          <p:spTgt spid="61"/>
                                        </p:tgtEl>
                                        <p:attrNameLst>
                                          <p:attrName>ppt_h</p:attrName>
                                        </p:attrNameLst>
                                      </p:cBhvr>
                                      <p:tavLst>
                                        <p:tav tm="0">
                                          <p:val>
                                            <p:fltVal val="0"/>
                                          </p:val>
                                        </p:tav>
                                        <p:tav tm="100000">
                                          <p:val>
                                            <p:strVal val="#ppt_h"/>
                                          </p:val>
                                        </p:tav>
                                      </p:tavLst>
                                    </p:anim>
                                    <p:anim calcmode="lin" valueType="num">
                                      <p:cBhvr>
                                        <p:cTn id="128" dur="500" fill="hold"/>
                                        <p:tgtEl>
                                          <p:spTgt spid="61"/>
                                        </p:tgtEl>
                                        <p:attrNameLst>
                                          <p:attrName>style.rotation</p:attrName>
                                        </p:attrNameLst>
                                      </p:cBhvr>
                                      <p:tavLst>
                                        <p:tav tm="0">
                                          <p:val>
                                            <p:fltVal val="360"/>
                                          </p:val>
                                        </p:tav>
                                        <p:tav tm="100000">
                                          <p:val>
                                            <p:fltVal val="0"/>
                                          </p:val>
                                        </p:tav>
                                      </p:tavLst>
                                    </p:anim>
                                    <p:animEffect transition="in" filter="fade">
                                      <p:cBhvr>
                                        <p:cTn id="129" dur="500"/>
                                        <p:tgtEl>
                                          <p:spTgt spid="61"/>
                                        </p:tgtEl>
                                      </p:cBhvr>
                                    </p:animEffect>
                                  </p:childTnLst>
                                </p:cTn>
                              </p:par>
                            </p:childTnLst>
                          </p:cTn>
                        </p:par>
                        <p:par>
                          <p:cTn id="130" fill="hold">
                            <p:stCondLst>
                              <p:cond delay="8000"/>
                            </p:stCondLst>
                            <p:childTnLst>
                              <p:par>
                                <p:cTn id="131" presetID="53" presetClass="entr" presetSubtype="16" fill="hold" grpId="0" nodeType="afterEffect">
                                  <p:stCondLst>
                                    <p:cond delay="0"/>
                                  </p:stCondLst>
                                  <p:childTnLst>
                                    <p:set>
                                      <p:cBhvr>
                                        <p:cTn id="132" dur="1" fill="hold">
                                          <p:stCondLst>
                                            <p:cond delay="0"/>
                                          </p:stCondLst>
                                        </p:cTn>
                                        <p:tgtEl>
                                          <p:spTgt spid="62">
                                            <p:txEl>
                                              <p:pRg st="0" end="0"/>
                                            </p:txEl>
                                          </p:spTgt>
                                        </p:tgtEl>
                                        <p:attrNameLst>
                                          <p:attrName>style.visibility</p:attrName>
                                        </p:attrNameLst>
                                      </p:cBhvr>
                                      <p:to>
                                        <p:strVal val="visible"/>
                                      </p:to>
                                    </p:set>
                                    <p:anim calcmode="lin" valueType="num">
                                      <p:cBhvr>
                                        <p:cTn id="133" dur="25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4" dur="25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35" dur="250"/>
                                        <p:tgtEl>
                                          <p:spTgt spid="62">
                                            <p:txEl>
                                              <p:pRg st="0" end="0"/>
                                            </p:txEl>
                                          </p:spTgt>
                                        </p:tgtEl>
                                      </p:cBhvr>
                                    </p:animEffect>
                                  </p:childTnLst>
                                </p:cTn>
                              </p:par>
                            </p:childTnLst>
                          </p:cTn>
                        </p:par>
                        <p:par>
                          <p:cTn id="136" fill="hold">
                            <p:stCondLst>
                              <p:cond delay="8250"/>
                            </p:stCondLst>
                            <p:childTnLst>
                              <p:par>
                                <p:cTn id="137" presetID="2" presetClass="entr" presetSubtype="4" decel="100000" fill="hold" grpId="0" nodeType="afterEffect">
                                  <p:stCondLst>
                                    <p:cond delay="250"/>
                                  </p:stCondLst>
                                  <p:childTnLst>
                                    <p:set>
                                      <p:cBhvr>
                                        <p:cTn id="138" dur="1" fill="hold">
                                          <p:stCondLst>
                                            <p:cond delay="0"/>
                                          </p:stCondLst>
                                        </p:cTn>
                                        <p:tgtEl>
                                          <p:spTgt spid="63">
                                            <p:txEl>
                                              <p:pRg st="0" end="0"/>
                                            </p:txEl>
                                          </p:spTgt>
                                        </p:tgtEl>
                                        <p:attrNameLst>
                                          <p:attrName>style.visibility</p:attrName>
                                        </p:attrNameLst>
                                      </p:cBhvr>
                                      <p:to>
                                        <p:strVal val="visible"/>
                                      </p:to>
                                    </p:set>
                                    <p:anim calcmode="lin" valueType="num">
                                      <p:cBhvr additive="base">
                                        <p:cTn id="1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250"/>
                                  </p:stCondLst>
                                  <p:childTnLst>
                                    <p:set>
                                      <p:cBhvr>
                                        <p:cTn id="142" dur="1" fill="hold">
                                          <p:stCondLst>
                                            <p:cond delay="0"/>
                                          </p:stCondLst>
                                        </p:cTn>
                                        <p:tgtEl>
                                          <p:spTgt spid="64">
                                            <p:txEl>
                                              <p:pRg st="0" end="0"/>
                                            </p:txEl>
                                          </p:spTgt>
                                        </p:tgtEl>
                                        <p:attrNameLst>
                                          <p:attrName>style.visibility</p:attrName>
                                        </p:attrNameLst>
                                      </p:cBhvr>
                                      <p:to>
                                        <p:strVal val="visible"/>
                                      </p:to>
                                    </p:set>
                                    <p:anim calcmode="lin" valueType="num">
                                      <p:cBhvr additive="base">
                                        <p:cTn id="14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5" grpId="0"/>
      <p:bldP spid="2" grpId="0"/>
      <p:bldP spid="4" grpId="1" animBg="1"/>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fltVal val="0"/>
                          </p:val>
                        </p:tav>
                        <p:tav tm="100000">
                          <p:val>
                            <p:strVal val="#ppt_w"/>
                          </p:val>
                        </p:tav>
                      </p:tavLst>
                    </p:anim>
                    <p:anim calcmode="lin" valueType="num">
                      <p:cBhvr>
                        <p:cTn dur="250" fill="hold"/>
                        <p:tgtEl>
                          <p:spTgt spid="32"/>
                        </p:tgtEl>
                        <p:attrNameLst>
                          <p:attrName>ppt_h</p:attrName>
                        </p:attrNameLst>
                      </p:cBhvr>
                      <p:tavLst>
                        <p:tav tm="0">
                          <p:val>
                            <p:fltVal val="0"/>
                          </p:val>
                        </p:tav>
                        <p:tav tm="100000">
                          <p:val>
                            <p:strVal val="#ppt_h"/>
                          </p:val>
                        </p:tav>
                      </p:tavLst>
                    </p:anim>
                    <p:animEffect transition="in" filter="fade">
                      <p:cBhvr>
                        <p:cTn dur="250"/>
                        <p:tgtEl>
                          <p:spTgt spid="32"/>
                        </p:tgtEl>
                      </p:cBhvr>
                    </p:animEffect>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48" grpId="0" animBg="1"/>
      <p:bldP spid="49" grpId="0" animBg="1"/>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250" fill="hold"/>
                        <p:tgtEl>
                          <p:spTgt spid="51"/>
                        </p:tgtEl>
                        <p:attrNameLst>
                          <p:attrName>ppt_w</p:attrName>
                        </p:attrNameLst>
                      </p:cBhvr>
                      <p:tavLst>
                        <p:tav tm="0">
                          <p:val>
                            <p:fltVal val="0"/>
                          </p:val>
                        </p:tav>
                        <p:tav tm="100000">
                          <p:val>
                            <p:strVal val="#ppt_w"/>
                          </p:val>
                        </p:tav>
                      </p:tavLst>
                    </p:anim>
                    <p:anim calcmode="lin" valueType="num">
                      <p:cBhvr>
                        <p:cTn dur="250" fill="hold"/>
                        <p:tgtEl>
                          <p:spTgt spid="51"/>
                        </p:tgtEl>
                        <p:attrNameLst>
                          <p:attrName>ppt_h</p:attrName>
                        </p:attrNameLst>
                      </p:cBhvr>
                      <p:tavLst>
                        <p:tav tm="0">
                          <p:val>
                            <p:fltVal val="0"/>
                          </p:val>
                        </p:tav>
                        <p:tav tm="100000">
                          <p:val>
                            <p:strVal val="#ppt_h"/>
                          </p:val>
                        </p:tav>
                      </p:tavLst>
                    </p:anim>
                    <p:animEffect transition="in" filter="fade">
                      <p:cBhvr>
                        <p:cTn dur="250"/>
                        <p:tgtEl>
                          <p:spTgt spid="51"/>
                        </p:tgtEl>
                      </p:cBhvr>
                    </p:animEffect>
                  </p:childTnLst>
                </p:cTn>
              </p:par>
            </p:tnLst>
          </p:tmpl>
        </p:tmplLst>
      </p:bldP>
      <p:bldP spid="52" grpId="0" build="p">
        <p:tmplLst>
          <p:tmpl lvl="1">
            <p:tnLst>
              <p:par>
                <p:cTn presetID="2" presetClass="entr" presetSubtype="4"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50" fill="hold"/>
                        <p:tgtEl>
                          <p:spTgt spid="57"/>
                        </p:tgtEl>
                        <p:attrNameLst>
                          <p:attrName>ppt_w</p:attrName>
                        </p:attrNameLst>
                      </p:cBhvr>
                      <p:tavLst>
                        <p:tav tm="0">
                          <p:val>
                            <p:fltVal val="0"/>
                          </p:val>
                        </p:tav>
                        <p:tav tm="100000">
                          <p:val>
                            <p:strVal val="#ppt_w"/>
                          </p:val>
                        </p:tav>
                      </p:tavLst>
                    </p:anim>
                    <p:anim calcmode="lin" valueType="num">
                      <p:cBhvr>
                        <p:cTn dur="250" fill="hold"/>
                        <p:tgtEl>
                          <p:spTgt spid="57"/>
                        </p:tgtEl>
                        <p:attrNameLst>
                          <p:attrName>ppt_h</p:attrName>
                        </p:attrNameLst>
                      </p:cBhvr>
                      <p:tavLst>
                        <p:tav tm="0">
                          <p:val>
                            <p:fltVal val="0"/>
                          </p:val>
                        </p:tav>
                        <p:tav tm="100000">
                          <p:val>
                            <p:strVal val="#ppt_h"/>
                          </p:val>
                        </p:tav>
                      </p:tavLst>
                    </p:anim>
                    <p:animEffect transition="in" filter="fade">
                      <p:cBhvr>
                        <p:cTn dur="250"/>
                        <p:tgtEl>
                          <p:spTgt spid="57"/>
                        </p:tgtEl>
                      </p:cBhvr>
                    </p:animEffect>
                  </p:childTnLst>
                </p:cTn>
              </p:par>
            </p:tnLst>
          </p:tmpl>
        </p:tmplLst>
      </p:bldP>
      <p:bldP spid="58" grpId="0" build="p">
        <p:tmplLst>
          <p:tmpl lvl="1">
            <p:tnLst>
              <p:par>
                <p:cTn presetID="2" presetClass="entr" presetSubtype="4" decel="10000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4" decel="100000" fill="hold" nodeType="withEffect">
                  <p:stCondLst>
                    <p:cond delay="2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1+#ppt_h/2"/>
                          </p:val>
                        </p:tav>
                        <p:tav tm="100000">
                          <p:val>
                            <p:strVal val="#ppt_y"/>
                          </p:val>
                        </p:tav>
                      </p:tavLst>
                    </p:anim>
                  </p:childTnLst>
                </p:cTn>
              </p:par>
            </p:tnLst>
          </p:tmpl>
        </p:tmplLst>
      </p:bldP>
      <p:bldP spid="60" grpId="0" animBg="1"/>
      <p:bldP spid="61" grpId="0" animBg="1"/>
      <p:bldP spid="62" grpId="0" build="p">
        <p:tmplLst>
          <p:tmpl lvl="1">
            <p:tnLst>
              <p:par>
                <p:cTn presetID="53" presetClass="entr" presetSubtype="16"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p:cTn dur="250" fill="hold"/>
                        <p:tgtEl>
                          <p:spTgt spid="62"/>
                        </p:tgtEl>
                        <p:attrNameLst>
                          <p:attrName>ppt_w</p:attrName>
                        </p:attrNameLst>
                      </p:cBhvr>
                      <p:tavLst>
                        <p:tav tm="0">
                          <p:val>
                            <p:fltVal val="0"/>
                          </p:val>
                        </p:tav>
                        <p:tav tm="100000">
                          <p:val>
                            <p:strVal val="#ppt_w"/>
                          </p:val>
                        </p:tav>
                      </p:tavLst>
                    </p:anim>
                    <p:anim calcmode="lin" valueType="num">
                      <p:cBhvr>
                        <p:cTn dur="250" fill="hold"/>
                        <p:tgtEl>
                          <p:spTgt spid="62"/>
                        </p:tgtEl>
                        <p:attrNameLst>
                          <p:attrName>ppt_h</p:attrName>
                        </p:attrNameLst>
                      </p:cBhvr>
                      <p:tavLst>
                        <p:tav tm="0">
                          <p:val>
                            <p:fltVal val="0"/>
                          </p:val>
                        </p:tav>
                        <p:tav tm="100000">
                          <p:val>
                            <p:strVal val="#ppt_h"/>
                          </p:val>
                        </p:tav>
                      </p:tavLst>
                    </p:anim>
                    <p:animEffect transition="in" filter="fade">
                      <p:cBhvr>
                        <p:cTn dur="250"/>
                        <p:tgtEl>
                          <p:spTgt spid="62"/>
                        </p:tgtEl>
                      </p:cBhvr>
                    </p:animEffect>
                  </p:childTnLst>
                </p:cTn>
              </p:par>
            </p:tnLst>
          </p:tmpl>
        </p:tmplLst>
      </p:bldP>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2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27" name="対角する 2 つの角を切り取った四角形 26"/>
          <p:cNvSpPr/>
          <p:nvPr userDrawn="1"/>
        </p:nvSpPr>
        <p:spPr>
          <a:xfrm rot="21226749">
            <a:off x="7890144" y="2375107"/>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対角する 2 つの角を切り取った四角形 27"/>
          <p:cNvSpPr/>
          <p:nvPr userDrawn="1"/>
        </p:nvSpPr>
        <p:spPr>
          <a:xfrm rot="21054230">
            <a:off x="7701074" y="2258909"/>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テキスト プレースホルダー 22"/>
          <p:cNvSpPr>
            <a:spLocks noGrp="1"/>
          </p:cNvSpPr>
          <p:nvPr>
            <p:ph type="body" sz="quarter" idx="15" hasCustomPrompt="1"/>
          </p:nvPr>
        </p:nvSpPr>
        <p:spPr>
          <a:xfrm>
            <a:off x="7644696" y="2201667"/>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47" name="テキスト プレースホルダー 5"/>
          <p:cNvSpPr>
            <a:spLocks noGrp="1"/>
          </p:cNvSpPr>
          <p:nvPr>
            <p:ph type="body" sz="quarter" idx="14" hasCustomPrompt="1"/>
          </p:nvPr>
        </p:nvSpPr>
        <p:spPr>
          <a:xfrm>
            <a:off x="8868832" y="2217119"/>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1" name="対角する 2 つの角を切り取った四角形 50"/>
          <p:cNvSpPr/>
          <p:nvPr userDrawn="1"/>
        </p:nvSpPr>
        <p:spPr>
          <a:xfrm rot="21226749">
            <a:off x="7887845" y="3815266"/>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対角する 2 つの角を切り取った四角形 51"/>
          <p:cNvSpPr/>
          <p:nvPr userDrawn="1"/>
        </p:nvSpPr>
        <p:spPr>
          <a:xfrm rot="21054230">
            <a:off x="7698775" y="3699068"/>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テキスト プレースホルダー 22"/>
          <p:cNvSpPr>
            <a:spLocks noGrp="1"/>
          </p:cNvSpPr>
          <p:nvPr>
            <p:ph type="body" sz="quarter" idx="16" hasCustomPrompt="1"/>
          </p:nvPr>
        </p:nvSpPr>
        <p:spPr>
          <a:xfrm>
            <a:off x="7642397" y="3641826"/>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54" name="テキスト プレースホルダー 5"/>
          <p:cNvSpPr>
            <a:spLocks noGrp="1"/>
          </p:cNvSpPr>
          <p:nvPr>
            <p:ph type="body" sz="quarter" idx="17" hasCustomPrompt="1"/>
          </p:nvPr>
        </p:nvSpPr>
        <p:spPr>
          <a:xfrm>
            <a:off x="8866533" y="3657278"/>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5" name="対角する 2 つの角を切り取った四角形 54"/>
          <p:cNvSpPr/>
          <p:nvPr userDrawn="1"/>
        </p:nvSpPr>
        <p:spPr>
          <a:xfrm rot="21226749">
            <a:off x="7890144" y="5337929"/>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対角する 2 つの角を切り取った四角形 55"/>
          <p:cNvSpPr/>
          <p:nvPr userDrawn="1"/>
        </p:nvSpPr>
        <p:spPr>
          <a:xfrm rot="21054230">
            <a:off x="7701074" y="5221731"/>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テキスト プレースホルダー 22"/>
          <p:cNvSpPr>
            <a:spLocks noGrp="1"/>
          </p:cNvSpPr>
          <p:nvPr>
            <p:ph type="body" sz="quarter" idx="18" hasCustomPrompt="1"/>
          </p:nvPr>
        </p:nvSpPr>
        <p:spPr>
          <a:xfrm>
            <a:off x="7644696" y="5164489"/>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58" name="テキスト プレースホルダー 5"/>
          <p:cNvSpPr>
            <a:spLocks noGrp="1"/>
          </p:cNvSpPr>
          <p:nvPr>
            <p:ph type="body" sz="quarter" idx="19" hasCustomPrompt="1"/>
          </p:nvPr>
        </p:nvSpPr>
        <p:spPr>
          <a:xfrm>
            <a:off x="8868832" y="5179941"/>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9" name="対角する 2 つの角を切り取った四角形 58"/>
          <p:cNvSpPr/>
          <p:nvPr userDrawn="1"/>
        </p:nvSpPr>
        <p:spPr>
          <a:xfrm rot="21226749">
            <a:off x="7887843" y="6850097"/>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対角する 2 つの角を切り取った四角形 59"/>
          <p:cNvSpPr/>
          <p:nvPr userDrawn="1"/>
        </p:nvSpPr>
        <p:spPr>
          <a:xfrm rot="21054230">
            <a:off x="7698773" y="6733899"/>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テキスト プレースホルダー 22"/>
          <p:cNvSpPr>
            <a:spLocks noGrp="1"/>
          </p:cNvSpPr>
          <p:nvPr>
            <p:ph type="body" sz="quarter" idx="20" hasCustomPrompt="1"/>
          </p:nvPr>
        </p:nvSpPr>
        <p:spPr>
          <a:xfrm>
            <a:off x="7642395" y="6676657"/>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62" name="テキスト プレースホルダー 5"/>
          <p:cNvSpPr>
            <a:spLocks noGrp="1"/>
          </p:cNvSpPr>
          <p:nvPr>
            <p:ph type="body" sz="quarter" idx="21" hasCustomPrompt="1"/>
          </p:nvPr>
        </p:nvSpPr>
        <p:spPr>
          <a:xfrm>
            <a:off x="8866531" y="6692109"/>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63" name="対角する 2 つの角を切り取った四角形 62"/>
          <p:cNvSpPr/>
          <p:nvPr userDrawn="1"/>
        </p:nvSpPr>
        <p:spPr>
          <a:xfrm rot="21226749">
            <a:off x="7887845" y="8351770"/>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対角する 2 つの角を切り取った四角形 63"/>
          <p:cNvSpPr/>
          <p:nvPr userDrawn="1"/>
        </p:nvSpPr>
        <p:spPr>
          <a:xfrm rot="21054230">
            <a:off x="7698775" y="8235572"/>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テキスト プレースホルダー 22"/>
          <p:cNvSpPr>
            <a:spLocks noGrp="1"/>
          </p:cNvSpPr>
          <p:nvPr>
            <p:ph type="body" sz="quarter" idx="22" hasCustomPrompt="1"/>
          </p:nvPr>
        </p:nvSpPr>
        <p:spPr>
          <a:xfrm>
            <a:off x="7642397" y="8178330"/>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66" name="テキスト プレースホルダー 5"/>
          <p:cNvSpPr>
            <a:spLocks noGrp="1"/>
          </p:cNvSpPr>
          <p:nvPr>
            <p:ph type="body" sz="quarter" idx="23" hasCustomPrompt="1"/>
          </p:nvPr>
        </p:nvSpPr>
        <p:spPr>
          <a:xfrm>
            <a:off x="8866533" y="8193782"/>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67" name="テキスト プレースホルダー 22"/>
          <p:cNvSpPr>
            <a:spLocks noGrp="1"/>
          </p:cNvSpPr>
          <p:nvPr>
            <p:ph type="body" sz="quarter" idx="13" hasCustomPrompt="1"/>
          </p:nvPr>
        </p:nvSpPr>
        <p:spPr>
          <a:xfrm>
            <a:off x="934295" y="2191172"/>
            <a:ext cx="6192688" cy="7043124"/>
          </a:xfrm>
        </p:spPr>
        <p:txBody>
          <a:bodyPr anchor="ctr">
            <a:normAutofit/>
          </a:bodyPr>
          <a:lstStyle>
            <a:lvl1pPr algn="l">
              <a:lnSpc>
                <a:spcPts val="8000"/>
              </a:lnSpc>
              <a:defRPr sz="8000">
                <a:solidFill>
                  <a:srgbClr val="525252"/>
                </a:solidFill>
                <a:latin typeface="+mj-lt"/>
              </a:defRPr>
            </a:lvl1pPr>
          </a:lstStyle>
          <a:p>
            <a:pPr lvl="0"/>
            <a:r>
              <a:rPr lang="en-US" dirty="0" smtClean="0"/>
              <a:t>Text</a:t>
            </a:r>
            <a:br>
              <a:rPr lang="en-US" dirty="0" smtClean="0"/>
            </a:br>
            <a:r>
              <a:rPr lang="en-US" dirty="0" smtClean="0"/>
              <a:t>Here</a:t>
            </a:r>
            <a:endParaRPr lang="en-US" dirty="0"/>
          </a:p>
        </p:txBody>
      </p:sp>
    </p:spTree>
    <p:extLst>
      <p:ext uri="{BB962C8B-B14F-4D97-AF65-F5344CB8AC3E}">
        <p14:creationId xmlns:p14="http://schemas.microsoft.com/office/powerpoint/2010/main" val="296785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par>
                          <p:cTn id="94" fill="hold">
                            <p:stCondLst>
                              <p:cond delay="5950"/>
                            </p:stCondLst>
                            <p:childTnLst>
                              <p:par>
                                <p:cTn id="95" presetID="2" presetClass="entr" presetSubtype="8" decel="100000" fill="hold" grpId="0" nodeType="afterEffect">
                                  <p:stCondLst>
                                    <p:cond delay="250"/>
                                  </p:stCondLst>
                                  <p:childTnLst>
                                    <p:set>
                                      <p:cBhvr>
                                        <p:cTn id="96" dur="1" fill="hold">
                                          <p:stCondLst>
                                            <p:cond delay="0"/>
                                          </p:stCondLst>
                                        </p:cTn>
                                        <p:tgtEl>
                                          <p:spTgt spid="64"/>
                                        </p:tgtEl>
                                        <p:attrNameLst>
                                          <p:attrName>style.visibility</p:attrName>
                                        </p:attrNameLst>
                                      </p:cBhvr>
                                      <p:to>
                                        <p:strVal val="visible"/>
                                      </p:to>
                                    </p:set>
                                    <p:anim calcmode="lin" valueType="num">
                                      <p:cBhvr additive="base">
                                        <p:cTn id="97" dur="500" fill="hold"/>
                                        <p:tgtEl>
                                          <p:spTgt spid="64"/>
                                        </p:tgtEl>
                                        <p:attrNameLst>
                                          <p:attrName>ppt_x</p:attrName>
                                        </p:attrNameLst>
                                      </p:cBhvr>
                                      <p:tavLst>
                                        <p:tav tm="0">
                                          <p:val>
                                            <p:strVal val="0-#ppt_w/2"/>
                                          </p:val>
                                        </p:tav>
                                        <p:tav tm="100000">
                                          <p:val>
                                            <p:strVal val="#ppt_x"/>
                                          </p:val>
                                        </p:tav>
                                      </p:tavLst>
                                    </p:anim>
                                    <p:anim calcmode="lin" valueType="num">
                                      <p:cBhvr additive="base">
                                        <p:cTn id="98" dur="500" fill="hold"/>
                                        <p:tgtEl>
                                          <p:spTgt spid="64"/>
                                        </p:tgtEl>
                                        <p:attrNameLst>
                                          <p:attrName>ppt_y</p:attrName>
                                        </p:attrNameLst>
                                      </p:cBhvr>
                                      <p:tavLst>
                                        <p:tav tm="0">
                                          <p:val>
                                            <p:strVal val="#ppt_y"/>
                                          </p:val>
                                        </p:tav>
                                        <p:tav tm="100000">
                                          <p:val>
                                            <p:strVal val="#ppt_y"/>
                                          </p:val>
                                        </p:tav>
                                      </p:tavLst>
                                    </p:anim>
                                  </p:childTnLst>
                                </p:cTn>
                              </p:par>
                              <p:par>
                                <p:cTn id="99" presetID="2" presetClass="entr" presetSubtype="9" decel="100000" fill="hold" grpId="0" nodeType="withEffect">
                                  <p:stCondLst>
                                    <p:cond delay="25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0-#ppt_w/2"/>
                                          </p:val>
                                        </p:tav>
                                        <p:tav tm="100000">
                                          <p:val>
                                            <p:strVal val="#ppt_x"/>
                                          </p:val>
                                        </p:tav>
                                      </p:tavLst>
                                    </p:anim>
                                    <p:anim calcmode="lin" valueType="num">
                                      <p:cBhvr additive="base">
                                        <p:cTn id="102" dur="500" fill="hold"/>
                                        <p:tgtEl>
                                          <p:spTgt spid="63"/>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250"/>
                                  </p:stCondLst>
                                  <p:childTnLst>
                                    <p:set>
                                      <p:cBhvr>
                                        <p:cTn id="104" dur="1" fill="hold">
                                          <p:stCondLst>
                                            <p:cond delay="0"/>
                                          </p:stCondLst>
                                        </p:cTn>
                                        <p:tgtEl>
                                          <p:spTgt spid="65">
                                            <p:txEl>
                                              <p:pRg st="0" end="0"/>
                                            </p:txEl>
                                          </p:spTgt>
                                        </p:tgtEl>
                                        <p:attrNameLst>
                                          <p:attrName>style.visibility</p:attrName>
                                        </p:attrNameLst>
                                      </p:cBhvr>
                                      <p:to>
                                        <p:strVal val="visible"/>
                                      </p:to>
                                    </p:set>
                                    <p:animEffect transition="in" filter="fade">
                                      <p:cBhvr>
                                        <p:cTn id="105" dur="500"/>
                                        <p:tgtEl>
                                          <p:spTgt spid="65">
                                            <p:txEl>
                                              <p:pRg st="0" end="0"/>
                                            </p:txEl>
                                          </p:spTgt>
                                        </p:tgtEl>
                                      </p:cBhvr>
                                    </p:animEffect>
                                  </p:childTnLst>
                                </p:cTn>
                              </p:par>
                            </p:childTnLst>
                          </p:cTn>
                        </p:par>
                        <p:par>
                          <p:cTn id="106" fill="hold">
                            <p:stCondLst>
                              <p:cond delay="6700"/>
                            </p:stCondLst>
                            <p:childTnLst>
                              <p:par>
                                <p:cTn id="107" presetID="2" presetClass="entr" presetSubtype="2" decel="100000" fill="hold" grpId="0" nodeType="afterEffect">
                                  <p:stCondLst>
                                    <p:cond delay="0"/>
                                  </p:stCondLst>
                                  <p:childTnLst>
                                    <p:set>
                                      <p:cBhvr>
                                        <p:cTn id="108" dur="1" fill="hold">
                                          <p:stCondLst>
                                            <p:cond delay="0"/>
                                          </p:stCondLst>
                                        </p:cTn>
                                        <p:tgtEl>
                                          <p:spTgt spid="66">
                                            <p:txEl>
                                              <p:pRg st="0" end="0"/>
                                            </p:txEl>
                                          </p:spTgt>
                                        </p:tgtEl>
                                        <p:attrNameLst>
                                          <p:attrName>style.visibility</p:attrName>
                                        </p:attrNameLst>
                                      </p:cBhvr>
                                      <p:to>
                                        <p:strVal val="visible"/>
                                      </p:to>
                                    </p:set>
                                    <p:anim calcmode="lin" valueType="num">
                                      <p:cBhvr additive="base">
                                        <p:cTn id="109" dur="35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10" dur="35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animBg="1"/>
      <p:bldP spid="65" grpId="0" build="p">
        <p:tmplLst>
          <p:tmpl lvl="1">
            <p:tnLst>
              <p:par>
                <p:cTn presetID="10" presetClass="entr" presetSubtype="0" fill="hold" nodeType="withEffect">
                  <p:stCondLst>
                    <p:cond delay="25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350" fill="hold"/>
                        <p:tgtEl>
                          <p:spTgt spid="66"/>
                        </p:tgtEl>
                        <p:attrNameLst>
                          <p:attrName>ppt_x</p:attrName>
                        </p:attrNameLst>
                      </p:cBhvr>
                      <p:tavLst>
                        <p:tav tm="0">
                          <p:val>
                            <p:strVal val="1+#ppt_w/2"/>
                          </p:val>
                        </p:tav>
                        <p:tav tm="100000">
                          <p:val>
                            <p:strVal val="#ppt_x"/>
                          </p:val>
                        </p:tav>
                      </p:tavLst>
                    </p:anim>
                    <p:anim calcmode="lin" valueType="num">
                      <p:cBhvr additive="base">
                        <p:cTn dur="35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27" name="対角する 2 つの角を切り取った四角形 26"/>
          <p:cNvSpPr/>
          <p:nvPr userDrawn="1"/>
        </p:nvSpPr>
        <p:spPr>
          <a:xfrm rot="21226749">
            <a:off x="7890144" y="2591131"/>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対角する 2 つの角を切り取った四角形 27"/>
          <p:cNvSpPr/>
          <p:nvPr userDrawn="1"/>
        </p:nvSpPr>
        <p:spPr>
          <a:xfrm rot="21054230">
            <a:off x="7701074" y="2474933"/>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テキスト プレースホルダー 22"/>
          <p:cNvSpPr>
            <a:spLocks noGrp="1"/>
          </p:cNvSpPr>
          <p:nvPr>
            <p:ph type="body" sz="quarter" idx="15" hasCustomPrompt="1"/>
          </p:nvPr>
        </p:nvSpPr>
        <p:spPr>
          <a:xfrm>
            <a:off x="7644696" y="2417691"/>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47" name="テキスト プレースホルダー 5"/>
          <p:cNvSpPr>
            <a:spLocks noGrp="1"/>
          </p:cNvSpPr>
          <p:nvPr>
            <p:ph type="body" sz="quarter" idx="14" hasCustomPrompt="1"/>
          </p:nvPr>
        </p:nvSpPr>
        <p:spPr>
          <a:xfrm>
            <a:off x="8868832" y="2433143"/>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1" name="対角する 2 つの角を切り取った四角形 50"/>
          <p:cNvSpPr/>
          <p:nvPr userDrawn="1"/>
        </p:nvSpPr>
        <p:spPr>
          <a:xfrm rot="21226749">
            <a:off x="7887845" y="4370341"/>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対角する 2 つの角を切り取った四角形 51"/>
          <p:cNvSpPr/>
          <p:nvPr userDrawn="1"/>
        </p:nvSpPr>
        <p:spPr>
          <a:xfrm rot="21054230">
            <a:off x="7698775" y="4254143"/>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テキスト プレースホルダー 22"/>
          <p:cNvSpPr>
            <a:spLocks noGrp="1"/>
          </p:cNvSpPr>
          <p:nvPr>
            <p:ph type="body" sz="quarter" idx="16" hasCustomPrompt="1"/>
          </p:nvPr>
        </p:nvSpPr>
        <p:spPr>
          <a:xfrm>
            <a:off x="7642397" y="4196901"/>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54" name="テキスト プレースホルダー 5"/>
          <p:cNvSpPr>
            <a:spLocks noGrp="1"/>
          </p:cNvSpPr>
          <p:nvPr>
            <p:ph type="body" sz="quarter" idx="17" hasCustomPrompt="1"/>
          </p:nvPr>
        </p:nvSpPr>
        <p:spPr>
          <a:xfrm>
            <a:off x="8866533" y="4212353"/>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5" name="対角する 2 つの角を切り取った四角形 54"/>
          <p:cNvSpPr/>
          <p:nvPr userDrawn="1"/>
        </p:nvSpPr>
        <p:spPr>
          <a:xfrm rot="21226749">
            <a:off x="7890144" y="6253044"/>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対角する 2 つの角を切り取った四角形 55"/>
          <p:cNvSpPr/>
          <p:nvPr userDrawn="1"/>
        </p:nvSpPr>
        <p:spPr>
          <a:xfrm rot="21054230">
            <a:off x="7701074" y="6136846"/>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テキスト プレースホルダー 22"/>
          <p:cNvSpPr>
            <a:spLocks noGrp="1"/>
          </p:cNvSpPr>
          <p:nvPr>
            <p:ph type="body" sz="quarter" idx="18" hasCustomPrompt="1"/>
          </p:nvPr>
        </p:nvSpPr>
        <p:spPr>
          <a:xfrm>
            <a:off x="7644696" y="6079604"/>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58" name="テキスト プレースホルダー 5"/>
          <p:cNvSpPr>
            <a:spLocks noGrp="1"/>
          </p:cNvSpPr>
          <p:nvPr>
            <p:ph type="body" sz="quarter" idx="19" hasCustomPrompt="1"/>
          </p:nvPr>
        </p:nvSpPr>
        <p:spPr>
          <a:xfrm>
            <a:off x="8868832" y="6095056"/>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9" name="対角する 2 つの角を切り取った四角形 58"/>
          <p:cNvSpPr/>
          <p:nvPr userDrawn="1"/>
        </p:nvSpPr>
        <p:spPr>
          <a:xfrm rot="21226749">
            <a:off x="7887843" y="8125252"/>
            <a:ext cx="930987" cy="93098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対角する 2 つの角を切り取った四角形 59"/>
          <p:cNvSpPr/>
          <p:nvPr userDrawn="1"/>
        </p:nvSpPr>
        <p:spPr>
          <a:xfrm rot="21054230">
            <a:off x="7698773" y="8009054"/>
            <a:ext cx="930987" cy="93098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テキスト プレースホルダー 22"/>
          <p:cNvSpPr>
            <a:spLocks noGrp="1"/>
          </p:cNvSpPr>
          <p:nvPr>
            <p:ph type="body" sz="quarter" idx="20" hasCustomPrompt="1"/>
          </p:nvPr>
        </p:nvSpPr>
        <p:spPr>
          <a:xfrm>
            <a:off x="7642395" y="7951812"/>
            <a:ext cx="1143846" cy="1080120"/>
          </a:xfrm>
        </p:spPr>
        <p:txBody>
          <a:bodyPr anchor="ctr">
            <a:normAutofit/>
          </a:bodyPr>
          <a:lstStyle>
            <a:lvl1pPr algn="ctr">
              <a:defRPr sz="6000">
                <a:solidFill>
                  <a:schemeClr val="bg1"/>
                </a:solidFill>
                <a:latin typeface="+mj-lt"/>
              </a:defRPr>
            </a:lvl1pPr>
          </a:lstStyle>
          <a:p>
            <a:pPr lvl="0"/>
            <a:r>
              <a:rPr lang="en-US" dirty="0" smtClean="0"/>
              <a:t>0</a:t>
            </a:r>
            <a:endParaRPr lang="en-US" dirty="0"/>
          </a:p>
        </p:txBody>
      </p:sp>
      <p:sp>
        <p:nvSpPr>
          <p:cNvPr id="62" name="テキスト プレースホルダー 5"/>
          <p:cNvSpPr>
            <a:spLocks noGrp="1"/>
          </p:cNvSpPr>
          <p:nvPr>
            <p:ph type="body" sz="quarter" idx="21" hasCustomPrompt="1"/>
          </p:nvPr>
        </p:nvSpPr>
        <p:spPr>
          <a:xfrm>
            <a:off x="8866531" y="7967264"/>
            <a:ext cx="8555294" cy="1064686"/>
          </a:xfrm>
        </p:spPr>
        <p:txBody>
          <a:bodyPr anchor="ct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67" name="テキスト プレースホルダー 22"/>
          <p:cNvSpPr>
            <a:spLocks noGrp="1"/>
          </p:cNvSpPr>
          <p:nvPr>
            <p:ph type="body" sz="quarter" idx="13" hasCustomPrompt="1"/>
          </p:nvPr>
        </p:nvSpPr>
        <p:spPr>
          <a:xfrm>
            <a:off x="934295" y="2191172"/>
            <a:ext cx="6192688" cy="7043124"/>
          </a:xfrm>
        </p:spPr>
        <p:txBody>
          <a:bodyPr anchor="ctr">
            <a:normAutofit/>
          </a:bodyPr>
          <a:lstStyle>
            <a:lvl1pPr algn="l">
              <a:lnSpc>
                <a:spcPts val="8000"/>
              </a:lnSpc>
              <a:defRPr sz="8000">
                <a:solidFill>
                  <a:srgbClr val="525252"/>
                </a:solidFill>
                <a:latin typeface="+mj-lt"/>
              </a:defRPr>
            </a:lvl1pPr>
          </a:lstStyle>
          <a:p>
            <a:pPr lvl="0"/>
            <a:r>
              <a:rPr lang="en-US" dirty="0" smtClean="0"/>
              <a:t>Text</a:t>
            </a:r>
            <a:br>
              <a:rPr lang="en-US" dirty="0" smtClean="0"/>
            </a:br>
            <a:r>
              <a:rPr lang="en-US" dirty="0" smtClean="0"/>
              <a:t>Here</a:t>
            </a:r>
            <a:endParaRPr lang="en-US" dirty="0"/>
          </a:p>
        </p:txBody>
      </p:sp>
    </p:spTree>
    <p:extLst>
      <p:ext uri="{BB962C8B-B14F-4D97-AF65-F5344CB8AC3E}">
        <p14:creationId xmlns:p14="http://schemas.microsoft.com/office/powerpoint/2010/main" val="34271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0" y="4207396"/>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9287222" y="4798894"/>
            <a:ext cx="8424936" cy="3152918"/>
          </a:xfrm>
        </p:spPr>
        <p:txBody>
          <a:bodyPr>
            <a:normAutofit/>
          </a:bodyPr>
          <a:lstStyle>
            <a:lvl1pPr algn="l">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1" name="対角する 2 つの角を切り取った四角形 10"/>
          <p:cNvSpPr/>
          <p:nvPr userDrawn="1"/>
        </p:nvSpPr>
        <p:spPr>
          <a:xfrm rot="21226749">
            <a:off x="2296845" y="2977659"/>
            <a:ext cx="6170183" cy="6170183"/>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対角する 2 つの角を切り取った四角形 6"/>
          <p:cNvSpPr/>
          <p:nvPr userDrawn="1"/>
        </p:nvSpPr>
        <p:spPr>
          <a:xfrm rot="21054230">
            <a:off x="1804011" y="2574531"/>
            <a:ext cx="6170183" cy="6170183"/>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図プレースホルダー 8"/>
          <p:cNvSpPr>
            <a:spLocks noGrp="1"/>
          </p:cNvSpPr>
          <p:nvPr>
            <p:ph type="pic" sz="quarter" idx="16" hasCustomPrompt="1"/>
          </p:nvPr>
        </p:nvSpPr>
        <p:spPr>
          <a:xfrm rot="21432298">
            <a:off x="1871250" y="2601650"/>
            <a:ext cx="6312346" cy="6310881"/>
          </a:xfrm>
          <a:prstGeom prst="snip2DiagRect">
            <a:avLst/>
          </a:prstGeom>
          <a:solidFill>
            <a:schemeClr val="bg1">
              <a:lumMod val="95000"/>
            </a:schemeClr>
          </a:solidFill>
          <a:effectLst/>
        </p:spPr>
        <p:txBody>
          <a:bodyPr/>
          <a:lstStyle>
            <a:lvl1pPr>
              <a:defRPr/>
            </a:lvl1pPr>
          </a:lstStyle>
          <a:p>
            <a:r>
              <a:rPr lang="en-US" dirty="0" smtClean="0"/>
              <a:t>Add Image</a:t>
            </a:r>
            <a:endParaRPr lang="en-US" dirty="0"/>
          </a:p>
        </p:txBody>
      </p:sp>
      <p:sp>
        <p:nvSpPr>
          <p:cNvPr id="23" name="テキスト プレースホルダー 22"/>
          <p:cNvSpPr>
            <a:spLocks noGrp="1"/>
          </p:cNvSpPr>
          <p:nvPr>
            <p:ph type="body" sz="quarter" idx="13" hasCustomPrompt="1"/>
          </p:nvPr>
        </p:nvSpPr>
        <p:spPr>
          <a:xfrm>
            <a:off x="9287222" y="3703340"/>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5530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7" name="片側の 2 つの角を切り取った四角形 6"/>
          <p:cNvSpPr/>
          <p:nvPr userDrawn="1"/>
        </p:nvSpPr>
        <p:spPr>
          <a:xfrm rot="10800000">
            <a:off x="4493208" y="3801917"/>
            <a:ext cx="1872000" cy="1872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片側の 2 つの角を切り取った四角形 18"/>
          <p:cNvSpPr/>
          <p:nvPr userDrawn="1"/>
        </p:nvSpPr>
        <p:spPr>
          <a:xfrm>
            <a:off x="6335934" y="5673120"/>
            <a:ext cx="1872000" cy="1872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片側の 2 つの角を切り取った四角形 19"/>
          <p:cNvSpPr/>
          <p:nvPr userDrawn="1"/>
        </p:nvSpPr>
        <p:spPr>
          <a:xfrm>
            <a:off x="2621207" y="5673918"/>
            <a:ext cx="1872000" cy="1872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片側の 2 つの角を切り取った四角形 26"/>
          <p:cNvSpPr/>
          <p:nvPr userDrawn="1"/>
        </p:nvSpPr>
        <p:spPr>
          <a:xfrm>
            <a:off x="10080000" y="5673919"/>
            <a:ext cx="1872000" cy="1872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片側の 2 つの角を切り取った四角形 27"/>
          <p:cNvSpPr/>
          <p:nvPr userDrawn="1"/>
        </p:nvSpPr>
        <p:spPr>
          <a:xfrm rot="10800000">
            <a:off x="11952000" y="3801120"/>
            <a:ext cx="1872000" cy="1872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片側の 2 つの角を切り取った四角形 28"/>
          <p:cNvSpPr/>
          <p:nvPr userDrawn="1"/>
        </p:nvSpPr>
        <p:spPr>
          <a:xfrm rot="10800000">
            <a:off x="8208000" y="3801918"/>
            <a:ext cx="1872000" cy="1872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片側の 2 つの角を切り取った四角形 29"/>
          <p:cNvSpPr/>
          <p:nvPr userDrawn="1"/>
        </p:nvSpPr>
        <p:spPr>
          <a:xfrm>
            <a:off x="13824000" y="5673919"/>
            <a:ext cx="1872000" cy="1872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テキスト プレースホルダー 22"/>
          <p:cNvSpPr>
            <a:spLocks noGrp="1"/>
          </p:cNvSpPr>
          <p:nvPr>
            <p:ph type="body" sz="quarter" idx="15" hasCustomPrompt="1"/>
          </p:nvPr>
        </p:nvSpPr>
        <p:spPr>
          <a:xfrm>
            <a:off x="2621208" y="6105376"/>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3" name="テキスト プレースホルダー 22"/>
          <p:cNvSpPr>
            <a:spLocks noGrp="1"/>
          </p:cNvSpPr>
          <p:nvPr>
            <p:ph type="body" sz="quarter" idx="16" hasCustomPrompt="1"/>
          </p:nvPr>
        </p:nvSpPr>
        <p:spPr>
          <a:xfrm>
            <a:off x="4488706" y="4089152"/>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4" name="テキスト プレースホルダー 22"/>
          <p:cNvSpPr>
            <a:spLocks noGrp="1"/>
          </p:cNvSpPr>
          <p:nvPr>
            <p:ph type="body" sz="quarter" idx="17" hasCustomPrompt="1"/>
          </p:nvPr>
        </p:nvSpPr>
        <p:spPr>
          <a:xfrm>
            <a:off x="6334894" y="6105376"/>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5" name="テキスト プレースホルダー 22"/>
          <p:cNvSpPr>
            <a:spLocks noGrp="1"/>
          </p:cNvSpPr>
          <p:nvPr>
            <p:ph type="body" sz="quarter" idx="18" hasCustomPrompt="1"/>
          </p:nvPr>
        </p:nvSpPr>
        <p:spPr>
          <a:xfrm>
            <a:off x="8202392" y="4089152"/>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6" name="テキスト プレースホルダー 22"/>
          <p:cNvSpPr>
            <a:spLocks noGrp="1"/>
          </p:cNvSpPr>
          <p:nvPr>
            <p:ph type="body" sz="quarter" idx="19" hasCustomPrompt="1"/>
          </p:nvPr>
        </p:nvSpPr>
        <p:spPr>
          <a:xfrm>
            <a:off x="10084502" y="6105376"/>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7" name="テキスト プレースホルダー 22"/>
          <p:cNvSpPr>
            <a:spLocks noGrp="1"/>
          </p:cNvSpPr>
          <p:nvPr>
            <p:ph type="body" sz="quarter" idx="20" hasCustomPrompt="1"/>
          </p:nvPr>
        </p:nvSpPr>
        <p:spPr>
          <a:xfrm>
            <a:off x="11952000" y="4089152"/>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38" name="テキスト プレースホルダー 22"/>
          <p:cNvSpPr>
            <a:spLocks noGrp="1"/>
          </p:cNvSpPr>
          <p:nvPr>
            <p:ph type="body" sz="quarter" idx="21" hasCustomPrompt="1"/>
          </p:nvPr>
        </p:nvSpPr>
        <p:spPr>
          <a:xfrm>
            <a:off x="13824000" y="6105376"/>
            <a:ext cx="1872000" cy="1080120"/>
          </a:xfrm>
        </p:spPr>
        <p:txBody>
          <a:bodyPr anchor="ctr">
            <a:normAutofit/>
          </a:bodyPr>
          <a:lstStyle>
            <a:lvl1pPr algn="ctr">
              <a:defRPr sz="6000">
                <a:solidFill>
                  <a:schemeClr val="tx1">
                    <a:lumMod val="60000"/>
                    <a:lumOff val="40000"/>
                  </a:schemeClr>
                </a:solidFill>
                <a:latin typeface="+mj-lt"/>
              </a:defRPr>
            </a:lvl1pPr>
          </a:lstStyle>
          <a:p>
            <a:pPr lvl="0"/>
            <a:r>
              <a:rPr lang="en-US" dirty="0" smtClean="0"/>
              <a:t>1999</a:t>
            </a:r>
            <a:endParaRPr lang="en-US" dirty="0"/>
          </a:p>
        </p:txBody>
      </p:sp>
      <p:sp>
        <p:nvSpPr>
          <p:cNvPr id="40" name="テキスト プレースホルダー 5"/>
          <p:cNvSpPr>
            <a:spLocks noGrp="1"/>
          </p:cNvSpPr>
          <p:nvPr>
            <p:ph type="body" sz="quarter" idx="14" hasCustomPrompt="1"/>
          </p:nvPr>
        </p:nvSpPr>
        <p:spPr>
          <a:xfrm>
            <a:off x="1870398" y="7519764"/>
            <a:ext cx="3348165" cy="1394722"/>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1" name="テキスト プレースホルダー 5"/>
          <p:cNvSpPr>
            <a:spLocks noGrp="1"/>
          </p:cNvSpPr>
          <p:nvPr>
            <p:ph type="body" sz="quarter" idx="22" hasCustomPrompt="1"/>
          </p:nvPr>
        </p:nvSpPr>
        <p:spPr>
          <a:xfrm>
            <a:off x="3675189" y="2407196"/>
            <a:ext cx="3348165" cy="1394722"/>
          </a:xfrm>
        </p:spPr>
        <p:txBody>
          <a:bodyPr anchor="b">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2" name="テキスト プレースホルダー 5"/>
          <p:cNvSpPr>
            <a:spLocks noGrp="1"/>
          </p:cNvSpPr>
          <p:nvPr>
            <p:ph type="body" sz="quarter" idx="23" hasCustomPrompt="1"/>
          </p:nvPr>
        </p:nvSpPr>
        <p:spPr>
          <a:xfrm>
            <a:off x="5597851" y="7545919"/>
            <a:ext cx="3348165" cy="1394722"/>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3" name="テキスト プレースホルダー 5"/>
          <p:cNvSpPr>
            <a:spLocks noGrp="1"/>
          </p:cNvSpPr>
          <p:nvPr>
            <p:ph type="body" sz="quarter" idx="24" hasCustomPrompt="1"/>
          </p:nvPr>
        </p:nvSpPr>
        <p:spPr>
          <a:xfrm>
            <a:off x="9341917" y="7545919"/>
            <a:ext cx="3348165" cy="1394722"/>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4" name="テキスト プレースホルダー 5"/>
          <p:cNvSpPr>
            <a:spLocks noGrp="1"/>
          </p:cNvSpPr>
          <p:nvPr>
            <p:ph type="body" sz="quarter" idx="25" hasCustomPrompt="1"/>
          </p:nvPr>
        </p:nvSpPr>
        <p:spPr>
          <a:xfrm>
            <a:off x="13085917" y="7522559"/>
            <a:ext cx="3348165" cy="1394722"/>
          </a:xfrm>
        </p:spPr>
        <p:txBody>
          <a:bodyPr>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5" name="テキスト プレースホルダー 5"/>
          <p:cNvSpPr>
            <a:spLocks noGrp="1"/>
          </p:cNvSpPr>
          <p:nvPr>
            <p:ph type="body" sz="quarter" idx="26" hasCustomPrompt="1"/>
          </p:nvPr>
        </p:nvSpPr>
        <p:spPr>
          <a:xfrm>
            <a:off x="7451225" y="2407196"/>
            <a:ext cx="3348165" cy="1394722"/>
          </a:xfrm>
        </p:spPr>
        <p:txBody>
          <a:bodyPr anchor="b">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6" name="テキスト プレースホルダー 5"/>
          <p:cNvSpPr>
            <a:spLocks noGrp="1"/>
          </p:cNvSpPr>
          <p:nvPr>
            <p:ph type="body" sz="quarter" idx="27" hasCustomPrompt="1"/>
          </p:nvPr>
        </p:nvSpPr>
        <p:spPr>
          <a:xfrm>
            <a:off x="11213917" y="2404844"/>
            <a:ext cx="3348165" cy="1394722"/>
          </a:xfrm>
        </p:spPr>
        <p:txBody>
          <a:bodyPr anchor="b">
            <a:normAutofit/>
          </a:bodyPr>
          <a:lstStyle>
            <a:lvl1pPr algn="ctr">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312829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5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2" presetClass="entr" presetSubtype="4" decel="10000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 calcmode="lin" valueType="num">
                                      <p:cBhvr additive="base">
                                        <p:cTn id="3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1" decel="100000" fill="hold" grpId="0" nodeType="after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33">
                                            <p:txEl>
                                              <p:pRg st="0" end="0"/>
                                            </p:txEl>
                                          </p:spTgt>
                                        </p:tgtEl>
                                        <p:attrNameLst>
                                          <p:attrName>style.visibility</p:attrName>
                                        </p:attrNameLst>
                                      </p:cBhvr>
                                      <p:to>
                                        <p:strVal val="visible"/>
                                      </p:to>
                                    </p:set>
                                    <p:animEffect transition="in" filter="fade">
                                      <p:cBhvr>
                                        <p:cTn id="40" dur="500"/>
                                        <p:tgtEl>
                                          <p:spTgt spid="33">
                                            <p:txEl>
                                              <p:pRg st="0" end="0"/>
                                            </p:txEl>
                                          </p:spTgt>
                                        </p:tgtEl>
                                      </p:cBhvr>
                                    </p:animEffect>
                                  </p:childTnLst>
                                </p:cTn>
                              </p:par>
                              <p:par>
                                <p:cTn id="41" presetID="2" presetClass="entr" presetSubtype="1" decel="100000" fill="hold" grpId="0" nodeType="withEffect">
                                  <p:stCondLst>
                                    <p:cond delay="50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
                                            <p:txEl>
                                              <p:pRg st="0" end="0"/>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4" decel="100000" fill="hold" grpId="0" nodeType="afterEffect">
                                  <p:stCondLst>
                                    <p:cond delay="25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5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childTnLst>
                                </p:cTn>
                              </p:par>
                              <p:par>
                                <p:cTn id="53" presetID="2" presetClass="entr" presetSubtype="4" decel="100000" fill="hold" grpId="0" nodeType="withEffect">
                                  <p:stCondLst>
                                    <p:cond delay="50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additive="base">
                                        <p:cTn id="55"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1" decel="100000" fill="hold" grpId="0" nodeType="afterEffect">
                                  <p:stCondLst>
                                    <p:cond delay="25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0-#ppt_h/2"/>
                                          </p:val>
                                        </p:tav>
                                        <p:tav tm="100000">
                                          <p:val>
                                            <p:strVal val="#ppt_y"/>
                                          </p:val>
                                        </p:tav>
                                      </p:tavLst>
                                    </p:anim>
                                  </p:childTnLst>
                                </p:cTn>
                              </p:par>
                              <p:par>
                                <p:cTn id="62" presetID="10" presetClass="entr" presetSubtype="0" fill="hold" grpId="0" nodeType="withEffect">
                                  <p:stCondLst>
                                    <p:cond delay="50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500"/>
                                        <p:tgtEl>
                                          <p:spTgt spid="35">
                                            <p:txEl>
                                              <p:pRg st="0" end="0"/>
                                            </p:txEl>
                                          </p:spTgt>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5">
                                            <p:txEl>
                                              <p:pRg st="0" end="0"/>
                                            </p:txEl>
                                          </p:spTgt>
                                        </p:tgtEl>
                                        <p:attrNameLst>
                                          <p:attrName>style.visibility</p:attrName>
                                        </p:attrNameLst>
                                      </p:cBhvr>
                                      <p:to>
                                        <p:strVal val="visible"/>
                                      </p:to>
                                    </p:set>
                                    <p:anim calcmode="lin" valueType="num">
                                      <p:cBhvr additive="base">
                                        <p:cTn id="67"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500"/>
                            </p:stCondLst>
                            <p:childTnLst>
                              <p:par>
                                <p:cTn id="70" presetID="2" presetClass="entr" presetSubtype="4" decel="100000" fill="hold" grpId="0" nodeType="afterEffect">
                                  <p:stCondLst>
                                    <p:cond delay="2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36">
                                            <p:txEl>
                                              <p:pRg st="0" end="0"/>
                                            </p:txEl>
                                          </p:spTgt>
                                        </p:tgtEl>
                                        <p:attrNameLst>
                                          <p:attrName>style.visibility</p:attrName>
                                        </p:attrNameLst>
                                      </p:cBhvr>
                                      <p:to>
                                        <p:strVal val="visible"/>
                                      </p:to>
                                    </p:set>
                                    <p:animEffect transition="in" filter="fade">
                                      <p:cBhvr>
                                        <p:cTn id="76" dur="500"/>
                                        <p:tgtEl>
                                          <p:spTgt spid="36">
                                            <p:txEl>
                                              <p:pRg st="0" end="0"/>
                                            </p:txEl>
                                          </p:spTgt>
                                        </p:tgtEl>
                                      </p:cBhvr>
                                    </p:animEffect>
                                  </p:childTnLst>
                                </p:cTn>
                              </p:par>
                              <p:par>
                                <p:cTn id="77" presetID="2" presetClass="entr" presetSubtype="4" decel="100000" fill="hold" grpId="0" nodeType="withEffect">
                                  <p:stCondLst>
                                    <p:cond delay="500"/>
                                  </p:stCondLst>
                                  <p:childTnLst>
                                    <p:set>
                                      <p:cBhvr>
                                        <p:cTn id="78" dur="1" fill="hold">
                                          <p:stCondLst>
                                            <p:cond delay="0"/>
                                          </p:stCondLst>
                                        </p:cTn>
                                        <p:tgtEl>
                                          <p:spTgt spid="43">
                                            <p:txEl>
                                              <p:pRg st="0" end="0"/>
                                            </p:txEl>
                                          </p:spTgt>
                                        </p:tgtEl>
                                        <p:attrNameLst>
                                          <p:attrName>style.visibility</p:attrName>
                                        </p:attrNameLst>
                                      </p:cBhvr>
                                      <p:to>
                                        <p:strVal val="visible"/>
                                      </p:to>
                                    </p:set>
                                    <p:anim calcmode="lin" valueType="num">
                                      <p:cBhvr additive="base">
                                        <p:cTn id="7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500"/>
                            </p:stCondLst>
                            <p:childTnLst>
                              <p:par>
                                <p:cTn id="82" presetID="2" presetClass="entr" presetSubtype="1" decel="100000" fill="hold" grpId="0" nodeType="after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500"/>
                                  </p:stCondLst>
                                  <p:childTnLst>
                                    <p:set>
                                      <p:cBhvr>
                                        <p:cTn id="87" dur="1" fill="hold">
                                          <p:stCondLst>
                                            <p:cond delay="0"/>
                                          </p:stCondLst>
                                        </p:cTn>
                                        <p:tgtEl>
                                          <p:spTgt spid="37">
                                            <p:txEl>
                                              <p:pRg st="0" end="0"/>
                                            </p:txEl>
                                          </p:spTgt>
                                        </p:tgtEl>
                                        <p:attrNameLst>
                                          <p:attrName>style.visibility</p:attrName>
                                        </p:attrNameLst>
                                      </p:cBhvr>
                                      <p:to>
                                        <p:strVal val="visible"/>
                                      </p:to>
                                    </p:set>
                                    <p:animEffect transition="in" filter="fade">
                                      <p:cBhvr>
                                        <p:cTn id="88" dur="500"/>
                                        <p:tgtEl>
                                          <p:spTgt spid="37">
                                            <p:txEl>
                                              <p:pRg st="0" end="0"/>
                                            </p:txEl>
                                          </p:spTgt>
                                        </p:tgtEl>
                                      </p:cBhvr>
                                    </p:animEffect>
                                  </p:childTnLst>
                                </p:cTn>
                              </p:par>
                              <p:par>
                                <p:cTn id="89" presetID="2" presetClass="entr" presetSubtype="1" decel="100000" fill="hold" grpId="0" nodeType="withEffect">
                                  <p:stCondLst>
                                    <p:cond delay="500"/>
                                  </p:stCondLst>
                                  <p:childTnLst>
                                    <p:set>
                                      <p:cBhvr>
                                        <p:cTn id="90" dur="1" fill="hold">
                                          <p:stCondLst>
                                            <p:cond delay="0"/>
                                          </p:stCondLst>
                                        </p:cTn>
                                        <p:tgtEl>
                                          <p:spTgt spid="46">
                                            <p:txEl>
                                              <p:pRg st="0" end="0"/>
                                            </p:txEl>
                                          </p:spTgt>
                                        </p:tgtEl>
                                        <p:attrNameLst>
                                          <p:attrName>style.visibility</p:attrName>
                                        </p:attrNameLst>
                                      </p:cBhvr>
                                      <p:to>
                                        <p:strVal val="visible"/>
                                      </p:to>
                                    </p:set>
                                    <p:anim calcmode="lin" valueType="num">
                                      <p:cBhvr additive="base">
                                        <p:cTn id="91"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6">
                                            <p:txEl>
                                              <p:pRg st="0" end="0"/>
                                            </p:txEl>
                                          </p:spTgt>
                                        </p:tgtEl>
                                        <p:attrNameLst>
                                          <p:attrName>ppt_y</p:attrName>
                                        </p:attrNameLst>
                                      </p:cBhvr>
                                      <p:tavLst>
                                        <p:tav tm="0">
                                          <p:val>
                                            <p:strVal val="0-#ppt_h/2"/>
                                          </p:val>
                                        </p:tav>
                                        <p:tav tm="100000">
                                          <p:val>
                                            <p:strVal val="#ppt_y"/>
                                          </p:val>
                                        </p:tav>
                                      </p:tavLst>
                                    </p:anim>
                                  </p:childTnLst>
                                </p:cTn>
                              </p:par>
                            </p:childTnLst>
                          </p:cTn>
                        </p:par>
                        <p:par>
                          <p:cTn id="93" fill="hold">
                            <p:stCondLst>
                              <p:cond delay="6500"/>
                            </p:stCondLst>
                            <p:childTnLst>
                              <p:par>
                                <p:cTn id="94" presetID="2" presetClass="entr" presetSubtype="4" decel="100000" fill="hold" grpId="0" nodeType="afterEffect">
                                  <p:stCondLst>
                                    <p:cond delay="25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par>
                                <p:cTn id="98" presetID="10" presetClass="entr" presetSubtype="0" fill="hold" grpId="0" nodeType="withEffect">
                                  <p:stCondLst>
                                    <p:cond delay="500"/>
                                  </p:stCondLst>
                                  <p:childTnLst>
                                    <p:set>
                                      <p:cBhvr>
                                        <p:cTn id="99" dur="1" fill="hold">
                                          <p:stCondLst>
                                            <p:cond delay="0"/>
                                          </p:stCondLst>
                                        </p:cTn>
                                        <p:tgtEl>
                                          <p:spTgt spid="38">
                                            <p:txEl>
                                              <p:pRg st="0" end="0"/>
                                            </p:txEl>
                                          </p:spTgt>
                                        </p:tgtEl>
                                        <p:attrNameLst>
                                          <p:attrName>style.visibility</p:attrName>
                                        </p:attrNameLst>
                                      </p:cBhvr>
                                      <p:to>
                                        <p:strVal val="visible"/>
                                      </p:to>
                                    </p:set>
                                    <p:animEffect transition="in" filter="fade">
                                      <p:cBhvr>
                                        <p:cTn id="100" dur="500"/>
                                        <p:tgtEl>
                                          <p:spTgt spid="38">
                                            <p:txEl>
                                              <p:pRg st="0" end="0"/>
                                            </p:txEl>
                                          </p:spTgt>
                                        </p:tgtEl>
                                      </p:cBhvr>
                                    </p:animEffect>
                                  </p:childTnLst>
                                </p:cTn>
                              </p:par>
                              <p:par>
                                <p:cTn id="101" presetID="2" presetClass="entr" presetSubtype="4"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19" grpId="0" animBg="1"/>
      <p:bldP spid="20" grpId="0" animBg="1"/>
      <p:bldP spid="27" grpId="0" animBg="1"/>
      <p:bldP spid="28" grpId="0" animBg="1"/>
      <p:bldP spid="29" grpId="0" animBg="1"/>
      <p:bldP spid="30" grpId="0" animBg="1"/>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1" decel="100000" fill="hold" nodeType="withEffect">
                  <p:stCondLst>
                    <p:cond delay="5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5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build="p">
        <p:tmplLst>
          <p:tmpl lvl="1">
            <p:tnLst>
              <p:par>
                <p:cTn presetID="2" presetClass="entr" presetSubtype="4"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1"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Image with Caption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0" y="4207396"/>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9287222" y="4798894"/>
            <a:ext cx="8424936" cy="3152918"/>
          </a:xfrm>
        </p:spPr>
        <p:txBody>
          <a:bodyPr>
            <a:normAutofit/>
          </a:bodyPr>
          <a:lstStyle>
            <a:lvl1pPr algn="l">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1" name="対角する 2 つの角を切り取った四角形 10"/>
          <p:cNvSpPr/>
          <p:nvPr userDrawn="1"/>
        </p:nvSpPr>
        <p:spPr>
          <a:xfrm rot="21226749">
            <a:off x="2296845" y="2977659"/>
            <a:ext cx="6170183" cy="6170183"/>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対角する 2 つの角を切り取った四角形 6"/>
          <p:cNvSpPr/>
          <p:nvPr userDrawn="1"/>
        </p:nvSpPr>
        <p:spPr>
          <a:xfrm rot="21054230">
            <a:off x="1804011" y="2574531"/>
            <a:ext cx="6170183" cy="6170183"/>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図プレースホルダー 8"/>
          <p:cNvSpPr>
            <a:spLocks noGrp="1"/>
          </p:cNvSpPr>
          <p:nvPr>
            <p:ph type="pic" sz="quarter" idx="16" hasCustomPrompt="1"/>
          </p:nvPr>
        </p:nvSpPr>
        <p:spPr>
          <a:xfrm rot="21432298">
            <a:off x="1871250" y="2601650"/>
            <a:ext cx="6312346" cy="6310881"/>
          </a:xfrm>
          <a:prstGeom prst="snip2DiagRect">
            <a:avLst/>
          </a:prstGeom>
          <a:solidFill>
            <a:schemeClr val="bg1">
              <a:lumMod val="95000"/>
            </a:schemeClr>
          </a:solidFill>
          <a:effectLst/>
        </p:spPr>
        <p:txBody>
          <a:bodyPr/>
          <a:lstStyle>
            <a:lvl1pPr>
              <a:defRPr/>
            </a:lvl1pPr>
          </a:lstStyle>
          <a:p>
            <a:r>
              <a:rPr lang="en-US" dirty="0" smtClean="0"/>
              <a:t>Add Image</a:t>
            </a:r>
            <a:endParaRPr lang="en-US" dirty="0"/>
          </a:p>
        </p:txBody>
      </p:sp>
      <p:sp>
        <p:nvSpPr>
          <p:cNvPr id="23" name="テキスト プレースホルダー 22"/>
          <p:cNvSpPr>
            <a:spLocks noGrp="1"/>
          </p:cNvSpPr>
          <p:nvPr>
            <p:ph type="body" sz="quarter" idx="13" hasCustomPrompt="1"/>
          </p:nvPr>
        </p:nvSpPr>
        <p:spPr>
          <a:xfrm>
            <a:off x="9287222" y="3703340"/>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
        <p:nvSpPr>
          <p:cNvPr id="13" name="テキスト プレースホルダー 22"/>
          <p:cNvSpPr>
            <a:spLocks noGrp="1"/>
          </p:cNvSpPr>
          <p:nvPr>
            <p:ph type="body" sz="quarter" idx="17" hasCustomPrompt="1"/>
          </p:nvPr>
        </p:nvSpPr>
        <p:spPr>
          <a:xfrm>
            <a:off x="1980707" y="7965792"/>
            <a:ext cx="6414563" cy="634092"/>
          </a:xfrm>
          <a:gradFill>
            <a:gsLst>
              <a:gs pos="0">
                <a:schemeClr val="accent1">
                  <a:alpha val="0"/>
                </a:schemeClr>
              </a:gs>
              <a:gs pos="32000">
                <a:schemeClr val="accent1">
                  <a:alpha val="18000"/>
                </a:schemeClr>
              </a:gs>
              <a:gs pos="100000">
                <a:schemeClr val="accent1"/>
              </a:gs>
            </a:gsLst>
            <a:lin ang="0" scaled="1"/>
          </a:gradFill>
        </p:spPr>
        <p:txBody>
          <a:bodyPr anchor="ctr">
            <a:noAutofit/>
          </a:bodyPr>
          <a:lstStyle>
            <a:lvl1pPr algn="r">
              <a:defRPr sz="4000">
                <a:solidFill>
                  <a:schemeClr val="bg1">
                    <a:lumMod val="95000"/>
                  </a:schemeClr>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36958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bg/>
                                          </p:spTgt>
                                        </p:tgtEl>
                                        <p:attrNameLst>
                                          <p:attrName>style.visibility</p:attrName>
                                        </p:attrNameLst>
                                      </p:cBhvr>
                                      <p:to>
                                        <p:strVal val="visible"/>
                                      </p:to>
                                    </p:set>
                                    <p:anim calcmode="lin" valueType="num">
                                      <p:cBhvr additive="base">
                                        <p:cTn id="36"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bg/>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1250"/>
                            </p:stCondLst>
                            <p:childTnLst>
                              <p:par>
                                <p:cTn id="43" presetID="2" presetClass="entr" presetSubtype="8" decel="100000" fill="hold" nodeType="afterEffect">
                                  <p:stCondLst>
                                    <p:cond delay="5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50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3" grpId="0" uiExpand="1"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Images with Caption">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7" name="対角する 2 つの角を切り取った四角形 6"/>
          <p:cNvSpPr/>
          <p:nvPr userDrawn="1"/>
        </p:nvSpPr>
        <p:spPr>
          <a:xfrm rot="21054230">
            <a:off x="539500" y="2652739"/>
            <a:ext cx="3846739" cy="3846739"/>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図プレースホルダー 8"/>
          <p:cNvSpPr>
            <a:spLocks noGrp="1"/>
          </p:cNvSpPr>
          <p:nvPr>
            <p:ph type="pic" sz="quarter" idx="16" hasCustomPrompt="1"/>
          </p:nvPr>
        </p:nvSpPr>
        <p:spPr>
          <a:xfrm rot="21432298">
            <a:off x="541417" y="2356790"/>
            <a:ext cx="3935369" cy="3934456"/>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13" name="テキスト プレースホルダー 22"/>
          <p:cNvSpPr>
            <a:spLocks noGrp="1"/>
          </p:cNvSpPr>
          <p:nvPr>
            <p:ph type="body" sz="quarter" idx="17" hasCustomPrompt="1"/>
          </p:nvPr>
        </p:nvSpPr>
        <p:spPr>
          <a:xfrm>
            <a:off x="214214" y="5559351"/>
            <a:ext cx="4478841" cy="448245"/>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3200">
                <a:solidFill>
                  <a:schemeClr val="bg1">
                    <a:lumMod val="95000"/>
                  </a:schemeClr>
                </a:solidFill>
                <a:latin typeface="+mj-lt"/>
              </a:defRPr>
            </a:lvl1pPr>
          </a:lstStyle>
          <a:p>
            <a:pPr lvl="0"/>
            <a:r>
              <a:rPr lang="en-US" dirty="0" smtClean="0"/>
              <a:t>Text Here</a:t>
            </a:r>
            <a:endParaRPr lang="en-US" dirty="0"/>
          </a:p>
        </p:txBody>
      </p:sp>
      <p:sp>
        <p:nvSpPr>
          <p:cNvPr id="14" name="対角する 2 つの角を切り取った四角形 13"/>
          <p:cNvSpPr/>
          <p:nvPr userDrawn="1"/>
        </p:nvSpPr>
        <p:spPr>
          <a:xfrm rot="21226749">
            <a:off x="5107668" y="3922119"/>
            <a:ext cx="3634197" cy="363419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図プレースホルダー 8"/>
          <p:cNvSpPr>
            <a:spLocks noGrp="1"/>
          </p:cNvSpPr>
          <p:nvPr>
            <p:ph type="pic" sz="quarter" idx="18" hasCustomPrompt="1"/>
          </p:nvPr>
        </p:nvSpPr>
        <p:spPr>
          <a:xfrm rot="21432298">
            <a:off x="5200053" y="3647763"/>
            <a:ext cx="3717930" cy="371706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17" name="テキスト プレースホルダー 22"/>
          <p:cNvSpPr>
            <a:spLocks noGrp="1"/>
          </p:cNvSpPr>
          <p:nvPr>
            <p:ph type="body" sz="quarter" idx="19" hasCustomPrompt="1"/>
          </p:nvPr>
        </p:nvSpPr>
        <p:spPr>
          <a:xfrm>
            <a:off x="4678710" y="6638229"/>
            <a:ext cx="4478841" cy="448245"/>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3200">
                <a:solidFill>
                  <a:schemeClr val="bg1">
                    <a:lumMod val="95000"/>
                  </a:schemeClr>
                </a:solidFill>
                <a:latin typeface="+mj-lt"/>
              </a:defRPr>
            </a:lvl1pPr>
          </a:lstStyle>
          <a:p>
            <a:pPr lvl="0"/>
            <a:r>
              <a:rPr lang="en-US" dirty="0" smtClean="0"/>
              <a:t>Text Here</a:t>
            </a:r>
            <a:endParaRPr lang="en-US" dirty="0"/>
          </a:p>
        </p:txBody>
      </p:sp>
      <p:sp>
        <p:nvSpPr>
          <p:cNvPr id="28" name="対角する 2 つの角を切り取った四角形 27"/>
          <p:cNvSpPr/>
          <p:nvPr userDrawn="1"/>
        </p:nvSpPr>
        <p:spPr>
          <a:xfrm rot="21054230">
            <a:off x="9426335" y="3012780"/>
            <a:ext cx="3846739" cy="3846739"/>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図プレースホルダー 8"/>
          <p:cNvSpPr>
            <a:spLocks noGrp="1"/>
          </p:cNvSpPr>
          <p:nvPr>
            <p:ph type="pic" sz="quarter" idx="20" hasCustomPrompt="1"/>
          </p:nvPr>
        </p:nvSpPr>
        <p:spPr>
          <a:xfrm rot="21432298">
            <a:off x="9428252" y="2716831"/>
            <a:ext cx="3935369" cy="3934456"/>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30" name="テキスト プレースホルダー 22"/>
          <p:cNvSpPr>
            <a:spLocks noGrp="1"/>
          </p:cNvSpPr>
          <p:nvPr>
            <p:ph type="body" sz="quarter" idx="21" hasCustomPrompt="1"/>
          </p:nvPr>
        </p:nvSpPr>
        <p:spPr>
          <a:xfrm>
            <a:off x="9143206" y="5919392"/>
            <a:ext cx="4478841" cy="448245"/>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3200">
                <a:solidFill>
                  <a:schemeClr val="bg1">
                    <a:lumMod val="95000"/>
                  </a:schemeClr>
                </a:solidFill>
                <a:latin typeface="+mj-lt"/>
              </a:defRPr>
            </a:lvl1pPr>
          </a:lstStyle>
          <a:p>
            <a:pPr lvl="0"/>
            <a:r>
              <a:rPr lang="en-US" dirty="0" smtClean="0"/>
              <a:t>Text Here</a:t>
            </a:r>
            <a:endParaRPr lang="en-US" dirty="0"/>
          </a:p>
        </p:txBody>
      </p:sp>
      <p:sp>
        <p:nvSpPr>
          <p:cNvPr id="31" name="対角する 2 つの角を切り取った四角形 30"/>
          <p:cNvSpPr/>
          <p:nvPr userDrawn="1"/>
        </p:nvSpPr>
        <p:spPr>
          <a:xfrm rot="21226749">
            <a:off x="14035782" y="4498183"/>
            <a:ext cx="3634197" cy="363419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図プレースホルダー 8"/>
          <p:cNvSpPr>
            <a:spLocks noGrp="1"/>
          </p:cNvSpPr>
          <p:nvPr>
            <p:ph type="pic" sz="quarter" idx="22" hasCustomPrompt="1"/>
          </p:nvPr>
        </p:nvSpPr>
        <p:spPr>
          <a:xfrm rot="21432298">
            <a:off x="14128167" y="4223827"/>
            <a:ext cx="3717930" cy="371706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33" name="テキスト プレースホルダー 22"/>
          <p:cNvSpPr>
            <a:spLocks noGrp="1"/>
          </p:cNvSpPr>
          <p:nvPr>
            <p:ph type="body" sz="quarter" idx="23" hasCustomPrompt="1"/>
          </p:nvPr>
        </p:nvSpPr>
        <p:spPr>
          <a:xfrm>
            <a:off x="13593357" y="7214293"/>
            <a:ext cx="4478841" cy="448245"/>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3200">
                <a:solidFill>
                  <a:schemeClr val="bg1">
                    <a:lumMod val="95000"/>
                  </a:schemeClr>
                </a:solidFill>
                <a:latin typeface="+mj-lt"/>
              </a:defRPr>
            </a:lvl1pPr>
          </a:lstStyle>
          <a:p>
            <a:pPr lvl="0"/>
            <a:r>
              <a:rPr lang="en-US" dirty="0" smtClean="0"/>
              <a:t>Text Here</a:t>
            </a:r>
            <a:endParaRPr lang="en-US" dirty="0"/>
          </a:p>
        </p:txBody>
      </p:sp>
      <p:sp>
        <p:nvSpPr>
          <p:cNvPr id="41" name="テキスト プレースホルダー 22"/>
          <p:cNvSpPr>
            <a:spLocks noGrp="1"/>
          </p:cNvSpPr>
          <p:nvPr>
            <p:ph type="body" sz="quarter" idx="13" hasCustomPrompt="1"/>
          </p:nvPr>
        </p:nvSpPr>
        <p:spPr>
          <a:xfrm>
            <a:off x="602240" y="6439644"/>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2" name="テキスト プレースホルダー 5"/>
          <p:cNvSpPr>
            <a:spLocks noGrp="1"/>
          </p:cNvSpPr>
          <p:nvPr>
            <p:ph type="body" sz="quarter" idx="14" hasCustomPrompt="1"/>
          </p:nvPr>
        </p:nvSpPr>
        <p:spPr>
          <a:xfrm>
            <a:off x="588599" y="7053458"/>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3" name="テキスト プレースホルダー 22"/>
          <p:cNvSpPr>
            <a:spLocks noGrp="1"/>
          </p:cNvSpPr>
          <p:nvPr>
            <p:ph type="body" sz="quarter" idx="28" hasCustomPrompt="1"/>
          </p:nvPr>
        </p:nvSpPr>
        <p:spPr>
          <a:xfrm>
            <a:off x="5176466" y="7424119"/>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4" name="テキスト プレースホルダー 5"/>
          <p:cNvSpPr>
            <a:spLocks noGrp="1"/>
          </p:cNvSpPr>
          <p:nvPr>
            <p:ph type="body" sz="quarter" idx="29" hasCustomPrompt="1"/>
          </p:nvPr>
        </p:nvSpPr>
        <p:spPr>
          <a:xfrm>
            <a:off x="5162825" y="8037933"/>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5" name="テキスト プレースホルダー 22"/>
          <p:cNvSpPr>
            <a:spLocks noGrp="1"/>
          </p:cNvSpPr>
          <p:nvPr>
            <p:ph type="body" sz="quarter" idx="30" hasCustomPrompt="1"/>
          </p:nvPr>
        </p:nvSpPr>
        <p:spPr>
          <a:xfrm>
            <a:off x="9516887" y="6848055"/>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6" name="テキスト プレースホルダー 5"/>
          <p:cNvSpPr>
            <a:spLocks noGrp="1"/>
          </p:cNvSpPr>
          <p:nvPr>
            <p:ph type="body" sz="quarter" idx="31" hasCustomPrompt="1"/>
          </p:nvPr>
        </p:nvSpPr>
        <p:spPr>
          <a:xfrm>
            <a:off x="9503246" y="7461869"/>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7" name="テキスト プレースホルダー 22"/>
          <p:cNvSpPr>
            <a:spLocks noGrp="1"/>
          </p:cNvSpPr>
          <p:nvPr>
            <p:ph type="body" sz="quarter" idx="32" hasCustomPrompt="1"/>
          </p:nvPr>
        </p:nvSpPr>
        <p:spPr>
          <a:xfrm>
            <a:off x="14097132" y="8017088"/>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8" name="テキスト プレースホルダー 5"/>
          <p:cNvSpPr>
            <a:spLocks noGrp="1"/>
          </p:cNvSpPr>
          <p:nvPr>
            <p:ph type="body" sz="quarter" idx="33" hasCustomPrompt="1"/>
          </p:nvPr>
        </p:nvSpPr>
        <p:spPr>
          <a:xfrm>
            <a:off x="14083491" y="8630902"/>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97697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3">
                                            <p:bg/>
                                          </p:spTgt>
                                        </p:tgtEl>
                                        <p:attrNameLst>
                                          <p:attrName>style.visibility</p:attrName>
                                        </p:attrNameLst>
                                      </p:cBhvr>
                                      <p:to>
                                        <p:strVal val="visible"/>
                                      </p:to>
                                    </p:set>
                                    <p:anim calcmode="lin" valueType="num">
                                      <p:cBhvr additive="base">
                                        <p:cTn id="32"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3" dur="500" fill="hold"/>
                                        <p:tgtEl>
                                          <p:spTgt spid="13">
                                            <p:bg/>
                                          </p:spTgt>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2" presetClass="entr" presetSubtype="8" decel="100000" fill="hold" grpId="0" nodeType="after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 calcmode="lin" valueType="num">
                                      <p:cBhvr additive="base">
                                        <p:cTn id="4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1">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250"/>
                                  </p:stCondLst>
                                  <p:childTnLst>
                                    <p:set>
                                      <p:cBhvr>
                                        <p:cTn id="44" dur="1" fill="hold">
                                          <p:stCondLst>
                                            <p:cond delay="0"/>
                                          </p:stCondLst>
                                        </p:cTn>
                                        <p:tgtEl>
                                          <p:spTgt spid="42">
                                            <p:txEl>
                                              <p:pRg st="0" end="0"/>
                                            </p:txEl>
                                          </p:spTgt>
                                        </p:tgtEl>
                                        <p:attrNameLst>
                                          <p:attrName>style.visibility</p:attrName>
                                        </p:attrNameLst>
                                      </p:cBhvr>
                                      <p:to>
                                        <p:strVal val="visible"/>
                                      </p:to>
                                    </p:set>
                                    <p:anim calcmode="lin" valueType="num">
                                      <p:cBhvr additive="base">
                                        <p:cTn id="45"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4" decel="100000" fill="hold" grpId="0" nodeType="afterEffect">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9" decel="100000"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par>
                                <p:cTn id="56" presetID="2" presetClass="entr" presetSubtype="2" decel="100000" fill="hold" grpId="0" nodeType="withEffect">
                                  <p:stCondLst>
                                    <p:cond delay="500"/>
                                  </p:stCondLst>
                                  <p:childTnLst>
                                    <p:set>
                                      <p:cBhvr>
                                        <p:cTn id="57" dur="1" fill="hold">
                                          <p:stCondLst>
                                            <p:cond delay="0"/>
                                          </p:stCondLst>
                                        </p:cTn>
                                        <p:tgtEl>
                                          <p:spTgt spid="17">
                                            <p:bg/>
                                          </p:spTgt>
                                        </p:tgtEl>
                                        <p:attrNameLst>
                                          <p:attrName>style.visibility</p:attrName>
                                        </p:attrNameLst>
                                      </p:cBhvr>
                                      <p:to>
                                        <p:strVal val="visible"/>
                                      </p:to>
                                    </p:set>
                                    <p:anim calcmode="lin" valueType="num">
                                      <p:cBhvr additive="base">
                                        <p:cTn id="58"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bg/>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17">
                                            <p:txEl>
                                              <p:pRg st="0" end="0"/>
                                            </p:txEl>
                                          </p:spTgt>
                                        </p:tgtEl>
                                        <p:attrNameLst>
                                          <p:attrName>style.visibility</p:attrName>
                                        </p:attrNameLst>
                                      </p:cBhvr>
                                      <p:to>
                                        <p:strVal val="visible"/>
                                      </p:to>
                                    </p:set>
                                    <p:anim calcmode="lin" valueType="num">
                                      <p:cBhvr additive="base">
                                        <p:cTn id="62"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decel="100000" fill="hold" grpId="0"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anim calcmode="lin" valueType="num">
                                      <p:cBhvr additive="base">
                                        <p:cTn id="67" dur="500" fill="hold"/>
                                        <p:tgtEl>
                                          <p:spTgt spid="43">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250"/>
                                  </p:stCondLst>
                                  <p:childTnLst>
                                    <p:set>
                                      <p:cBhvr>
                                        <p:cTn id="70" dur="1" fill="hold">
                                          <p:stCondLst>
                                            <p:cond delay="0"/>
                                          </p:stCondLst>
                                        </p:cTn>
                                        <p:tgtEl>
                                          <p:spTgt spid="44">
                                            <p:txEl>
                                              <p:pRg st="0" end="0"/>
                                            </p:txEl>
                                          </p:spTgt>
                                        </p:tgtEl>
                                        <p:attrNameLst>
                                          <p:attrName>style.visibility</p:attrName>
                                        </p:attrNameLst>
                                      </p:cBhvr>
                                      <p:to>
                                        <p:strVal val="visible"/>
                                      </p:to>
                                    </p:set>
                                    <p:anim calcmode="lin" valueType="num">
                                      <p:cBhvr additive="base">
                                        <p:cTn id="71"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750"/>
                            </p:stCondLst>
                            <p:childTnLst>
                              <p:par>
                                <p:cTn id="74" presetID="2" presetClass="entr" presetSubtype="4" decel="100000"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12" decel="100000" fill="hold" grpId="0" nodeType="withEffect">
                                  <p:stCondLst>
                                    <p:cond delay="50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0-#ppt_w/2"/>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0">
                                            <p:bg/>
                                          </p:spTgt>
                                        </p:tgtEl>
                                        <p:attrNameLst>
                                          <p:attrName>style.visibility</p:attrName>
                                        </p:attrNameLst>
                                      </p:cBhvr>
                                      <p:to>
                                        <p:strVal val="visible"/>
                                      </p:to>
                                    </p:set>
                                    <p:anim calcmode="lin" valueType="num">
                                      <p:cBhvr additive="base">
                                        <p:cTn id="84" dur="500" fill="hold"/>
                                        <p:tgtEl>
                                          <p:spTgt spid="30">
                                            <p:bg/>
                                          </p:spTgt>
                                        </p:tgtEl>
                                        <p:attrNameLst>
                                          <p:attrName>ppt_x</p:attrName>
                                        </p:attrNameLst>
                                      </p:cBhvr>
                                      <p:tavLst>
                                        <p:tav tm="0">
                                          <p:val>
                                            <p:strVal val="1+#ppt_w/2"/>
                                          </p:val>
                                        </p:tav>
                                        <p:tav tm="100000">
                                          <p:val>
                                            <p:strVal val="#ppt_x"/>
                                          </p:val>
                                        </p:tav>
                                      </p:tavLst>
                                    </p:anim>
                                    <p:anim calcmode="lin" valueType="num">
                                      <p:cBhvr additive="base">
                                        <p:cTn id="85" dur="500" fill="hold"/>
                                        <p:tgtEl>
                                          <p:spTgt spid="30">
                                            <p:bg/>
                                          </p:spTgt>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500"/>
                                  </p:stCondLst>
                                  <p:childTnLst>
                                    <p:set>
                                      <p:cBhvr>
                                        <p:cTn id="87" dur="1" fill="hold">
                                          <p:stCondLst>
                                            <p:cond delay="0"/>
                                          </p:stCondLst>
                                        </p:cTn>
                                        <p:tgtEl>
                                          <p:spTgt spid="30">
                                            <p:txEl>
                                              <p:pRg st="0" end="0"/>
                                            </p:txEl>
                                          </p:spTgt>
                                        </p:tgtEl>
                                        <p:attrNameLst>
                                          <p:attrName>style.visibility</p:attrName>
                                        </p:attrNameLst>
                                      </p:cBhvr>
                                      <p:to>
                                        <p:strVal val="visible"/>
                                      </p:to>
                                    </p:set>
                                    <p:anim calcmode="lin" valueType="num">
                                      <p:cBhvr additive="base">
                                        <p:cTn id="88"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90" fill="hold">
                            <p:stCondLst>
                              <p:cond delay="4750"/>
                            </p:stCondLst>
                            <p:childTnLst>
                              <p:par>
                                <p:cTn id="91" presetID="2" presetClass="entr" presetSubtype="8" decel="100000" fill="hold" grpId="0" nodeType="afterEffect">
                                  <p:stCondLst>
                                    <p:cond delay="0"/>
                                  </p:stCondLst>
                                  <p:childTnLst>
                                    <p:set>
                                      <p:cBhvr>
                                        <p:cTn id="92" dur="1" fill="hold">
                                          <p:stCondLst>
                                            <p:cond delay="0"/>
                                          </p:stCondLst>
                                        </p:cTn>
                                        <p:tgtEl>
                                          <p:spTgt spid="45">
                                            <p:txEl>
                                              <p:pRg st="0" end="0"/>
                                            </p:txEl>
                                          </p:spTgt>
                                        </p:tgtEl>
                                        <p:attrNameLst>
                                          <p:attrName>style.visibility</p:attrName>
                                        </p:attrNameLst>
                                      </p:cBhvr>
                                      <p:to>
                                        <p:strVal val="visible"/>
                                      </p:to>
                                    </p:set>
                                    <p:anim calcmode="lin" valueType="num">
                                      <p:cBhvr additive="base">
                                        <p:cTn id="93"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5">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8" decel="100000" fill="hold" grpId="0" nodeType="withEffect">
                                  <p:stCondLst>
                                    <p:cond delay="250"/>
                                  </p:stCondLst>
                                  <p:childTnLst>
                                    <p:set>
                                      <p:cBhvr>
                                        <p:cTn id="96" dur="1" fill="hold">
                                          <p:stCondLst>
                                            <p:cond delay="0"/>
                                          </p:stCondLst>
                                        </p:cTn>
                                        <p:tgtEl>
                                          <p:spTgt spid="46">
                                            <p:txEl>
                                              <p:pRg st="0" end="0"/>
                                            </p:txEl>
                                          </p:spTgt>
                                        </p:tgtEl>
                                        <p:attrNameLst>
                                          <p:attrName>style.visibility</p:attrName>
                                        </p:attrNameLst>
                                      </p:cBhvr>
                                      <p:to>
                                        <p:strVal val="visible"/>
                                      </p:to>
                                    </p:set>
                                    <p:anim calcmode="lin" valueType="num">
                                      <p:cBhvr additive="base">
                                        <p:cTn id="9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99" fill="hold">
                            <p:stCondLst>
                              <p:cond delay="5500"/>
                            </p:stCondLst>
                            <p:childTnLst>
                              <p:par>
                                <p:cTn id="100" presetID="2" presetClass="entr" presetSubtype="4" decel="100000" fill="hold" grpId="0" nodeType="afterEffect">
                                  <p:stCondLst>
                                    <p:cond delay="50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ppt_x"/>
                                          </p:val>
                                        </p:tav>
                                        <p:tav tm="100000">
                                          <p:val>
                                            <p:strVal val="#ppt_x"/>
                                          </p:val>
                                        </p:tav>
                                      </p:tavLst>
                                    </p:anim>
                                    <p:anim calcmode="lin" valueType="num">
                                      <p:cBhvr additive="base">
                                        <p:cTn id="103" dur="500" fill="hold"/>
                                        <p:tgtEl>
                                          <p:spTgt spid="32"/>
                                        </p:tgtEl>
                                        <p:attrNameLst>
                                          <p:attrName>ppt_y</p:attrName>
                                        </p:attrNameLst>
                                      </p:cBhvr>
                                      <p:tavLst>
                                        <p:tav tm="0">
                                          <p:val>
                                            <p:strVal val="1+#ppt_h/2"/>
                                          </p:val>
                                        </p:tav>
                                        <p:tav tm="100000">
                                          <p:val>
                                            <p:strVal val="#ppt_y"/>
                                          </p:val>
                                        </p:tav>
                                      </p:tavLst>
                                    </p:anim>
                                  </p:childTnLst>
                                </p:cTn>
                              </p:par>
                              <p:par>
                                <p:cTn id="104" presetID="2" presetClass="entr" presetSubtype="9" decel="100000" fill="hold" grpId="0" nodeType="withEffect">
                                  <p:stCondLst>
                                    <p:cond delay="50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0-#ppt_w/2"/>
                                          </p:val>
                                        </p:tav>
                                        <p:tav tm="100000">
                                          <p:val>
                                            <p:strVal val="#ppt_x"/>
                                          </p:val>
                                        </p:tav>
                                      </p:tavLst>
                                    </p:anim>
                                    <p:anim calcmode="lin" valueType="num">
                                      <p:cBhvr additive="base">
                                        <p:cTn id="107" dur="500" fill="hold"/>
                                        <p:tgtEl>
                                          <p:spTgt spid="31"/>
                                        </p:tgtEl>
                                        <p:attrNameLst>
                                          <p:attrName>ppt_y</p:attrName>
                                        </p:attrNameLst>
                                      </p:cBhvr>
                                      <p:tavLst>
                                        <p:tav tm="0">
                                          <p:val>
                                            <p:strVal val="0-#ppt_h/2"/>
                                          </p:val>
                                        </p:tav>
                                        <p:tav tm="100000">
                                          <p:val>
                                            <p:strVal val="#ppt_y"/>
                                          </p:val>
                                        </p:tav>
                                      </p:tavLst>
                                    </p:anim>
                                  </p:childTnLst>
                                </p:cTn>
                              </p:par>
                              <p:par>
                                <p:cTn id="108" presetID="2" presetClass="entr" presetSubtype="2" decel="100000" fill="hold" grpId="0" nodeType="withEffect">
                                  <p:stCondLst>
                                    <p:cond delay="500"/>
                                  </p:stCondLst>
                                  <p:childTnLst>
                                    <p:set>
                                      <p:cBhvr>
                                        <p:cTn id="109" dur="1" fill="hold">
                                          <p:stCondLst>
                                            <p:cond delay="0"/>
                                          </p:stCondLst>
                                        </p:cTn>
                                        <p:tgtEl>
                                          <p:spTgt spid="33">
                                            <p:bg/>
                                          </p:spTgt>
                                        </p:tgtEl>
                                        <p:attrNameLst>
                                          <p:attrName>style.visibility</p:attrName>
                                        </p:attrNameLst>
                                      </p:cBhvr>
                                      <p:to>
                                        <p:strVal val="visible"/>
                                      </p:to>
                                    </p:set>
                                    <p:anim calcmode="lin" valueType="num">
                                      <p:cBhvr additive="base">
                                        <p:cTn id="110" dur="500" fill="hold"/>
                                        <p:tgtEl>
                                          <p:spTgt spid="33">
                                            <p:bg/>
                                          </p:spTgt>
                                        </p:tgtEl>
                                        <p:attrNameLst>
                                          <p:attrName>ppt_x</p:attrName>
                                        </p:attrNameLst>
                                      </p:cBhvr>
                                      <p:tavLst>
                                        <p:tav tm="0">
                                          <p:val>
                                            <p:strVal val="1+#ppt_w/2"/>
                                          </p:val>
                                        </p:tav>
                                        <p:tav tm="100000">
                                          <p:val>
                                            <p:strVal val="#ppt_x"/>
                                          </p:val>
                                        </p:tav>
                                      </p:tavLst>
                                    </p:anim>
                                    <p:anim calcmode="lin" valueType="num">
                                      <p:cBhvr additive="base">
                                        <p:cTn id="111" dur="500" fill="hold"/>
                                        <p:tgtEl>
                                          <p:spTgt spid="33">
                                            <p:bg/>
                                          </p:spTgt>
                                        </p:tgtEl>
                                        <p:attrNameLst>
                                          <p:attrName>ppt_y</p:attrName>
                                        </p:attrNameLst>
                                      </p:cBhvr>
                                      <p:tavLst>
                                        <p:tav tm="0">
                                          <p:val>
                                            <p:strVal val="#ppt_y"/>
                                          </p:val>
                                        </p:tav>
                                        <p:tav tm="100000">
                                          <p:val>
                                            <p:strVal val="#ppt_y"/>
                                          </p:val>
                                        </p:tav>
                                      </p:tavLst>
                                    </p:anim>
                                  </p:childTnLst>
                                </p:cTn>
                              </p:par>
                              <p:par>
                                <p:cTn id="112" presetID="2" presetClass="entr" presetSubtype="2" decel="100000" fill="hold" grpId="0" nodeType="withEffect">
                                  <p:stCondLst>
                                    <p:cond delay="500"/>
                                  </p:stCondLst>
                                  <p:childTnLst>
                                    <p:set>
                                      <p:cBhvr>
                                        <p:cTn id="113" dur="1" fill="hold">
                                          <p:stCondLst>
                                            <p:cond delay="0"/>
                                          </p:stCondLst>
                                        </p:cTn>
                                        <p:tgtEl>
                                          <p:spTgt spid="33">
                                            <p:txEl>
                                              <p:pRg st="0" end="0"/>
                                            </p:txEl>
                                          </p:spTgt>
                                        </p:tgtEl>
                                        <p:attrNameLst>
                                          <p:attrName>style.visibility</p:attrName>
                                        </p:attrNameLst>
                                      </p:cBhvr>
                                      <p:to>
                                        <p:strVal val="visible"/>
                                      </p:to>
                                    </p:set>
                                    <p:anim calcmode="lin" valueType="num">
                                      <p:cBhvr additive="base">
                                        <p:cTn id="114"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16" fill="hold">
                            <p:stCondLst>
                              <p:cond delay="6500"/>
                            </p:stCondLst>
                            <p:childTnLst>
                              <p:par>
                                <p:cTn id="117" presetID="2" presetClass="entr" presetSubtype="8" decel="100000" fill="hold" grpId="0" nodeType="afterEffect">
                                  <p:stCondLst>
                                    <p:cond delay="0"/>
                                  </p:stCondLst>
                                  <p:childTnLst>
                                    <p:set>
                                      <p:cBhvr>
                                        <p:cTn id="118" dur="1" fill="hold">
                                          <p:stCondLst>
                                            <p:cond delay="0"/>
                                          </p:stCondLst>
                                        </p:cTn>
                                        <p:tgtEl>
                                          <p:spTgt spid="47">
                                            <p:txEl>
                                              <p:pRg st="0" end="0"/>
                                            </p:txEl>
                                          </p:spTgt>
                                        </p:tgtEl>
                                        <p:attrNameLst>
                                          <p:attrName>style.visibility</p:attrName>
                                        </p:attrNameLst>
                                      </p:cBhvr>
                                      <p:to>
                                        <p:strVal val="visible"/>
                                      </p:to>
                                    </p:set>
                                    <p:anim calcmode="lin" valueType="num">
                                      <p:cBhvr additive="base">
                                        <p:cTn id="119"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120" dur="500" fill="hold"/>
                                        <p:tgtEl>
                                          <p:spTgt spid="47">
                                            <p:txEl>
                                              <p:pRg st="0" end="0"/>
                                            </p:txEl>
                                          </p:spTgt>
                                        </p:tgtEl>
                                        <p:attrNameLst>
                                          <p:attrName>ppt_y</p:attrName>
                                        </p:attrNameLst>
                                      </p:cBhvr>
                                      <p:tavLst>
                                        <p:tav tm="0">
                                          <p:val>
                                            <p:strVal val="#ppt_y"/>
                                          </p:val>
                                        </p:tav>
                                        <p:tav tm="100000">
                                          <p:val>
                                            <p:strVal val="#ppt_y"/>
                                          </p:val>
                                        </p:tav>
                                      </p:tavLst>
                                    </p:anim>
                                  </p:childTnLst>
                                </p:cTn>
                              </p:par>
                              <p:par>
                                <p:cTn id="121" presetID="2" presetClass="entr" presetSubtype="8" decel="100000" fill="hold" grpId="0" nodeType="withEffect">
                                  <p:stCondLst>
                                    <p:cond delay="250"/>
                                  </p:stCondLst>
                                  <p:childTnLst>
                                    <p:set>
                                      <p:cBhvr>
                                        <p:cTn id="122" dur="1" fill="hold">
                                          <p:stCondLst>
                                            <p:cond delay="0"/>
                                          </p:stCondLst>
                                        </p:cTn>
                                        <p:tgtEl>
                                          <p:spTgt spid="48">
                                            <p:txEl>
                                              <p:pRg st="0" end="0"/>
                                            </p:txEl>
                                          </p:spTgt>
                                        </p:tgtEl>
                                        <p:attrNameLst>
                                          <p:attrName>style.visibility</p:attrName>
                                        </p:attrNameLst>
                                      </p:cBhvr>
                                      <p:to>
                                        <p:strVal val="visible"/>
                                      </p:to>
                                    </p:set>
                                    <p:anim calcmode="lin" valueType="num">
                                      <p:cBhvr additive="base">
                                        <p:cTn id="123"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24"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13" grpId="0"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animBg="1"/>
      <p:bldP spid="16" grpId="0" animBg="1"/>
      <p:bldP spid="17" grpId="0" build="p" animBg="1">
        <p:tmplLst>
          <p:tmpl lvl="1">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8" grpId="0" animBg="1"/>
      <p:bldP spid="29" grpId="0" animBg="1"/>
      <p:bldP spid="30"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animBg="1"/>
      <p:bldP spid="32" grpId="0" animBg="1"/>
      <p:bldP spid="33"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8"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8"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0-#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8" decel="10000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8" decel="10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8"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 presetClass="entr" presetSubtype="8"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8" decel="10000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7" name="対角する 2 つの角を切り取った四角形 6"/>
          <p:cNvSpPr/>
          <p:nvPr userDrawn="1"/>
        </p:nvSpPr>
        <p:spPr>
          <a:xfrm rot="21054230">
            <a:off x="1480621" y="2678113"/>
            <a:ext cx="4334892" cy="234964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図プレースホルダー 8"/>
          <p:cNvSpPr>
            <a:spLocks noGrp="1"/>
          </p:cNvSpPr>
          <p:nvPr>
            <p:ph type="pic" sz="quarter" idx="16" hasCustomPrompt="1"/>
          </p:nvPr>
        </p:nvSpPr>
        <p:spPr>
          <a:xfrm rot="21432298">
            <a:off x="1566315" y="2400071"/>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38" name="対角する 2 つの角を切り取った四角形 37"/>
          <p:cNvSpPr/>
          <p:nvPr userDrawn="1"/>
        </p:nvSpPr>
        <p:spPr>
          <a:xfrm rot="21054230">
            <a:off x="6919699" y="2663506"/>
            <a:ext cx="4334892" cy="234964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図プレースホルダー 8"/>
          <p:cNvSpPr>
            <a:spLocks noGrp="1"/>
          </p:cNvSpPr>
          <p:nvPr>
            <p:ph type="pic" sz="quarter" idx="17" hasCustomPrompt="1"/>
          </p:nvPr>
        </p:nvSpPr>
        <p:spPr>
          <a:xfrm rot="21432298">
            <a:off x="7005393" y="2385464"/>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40" name="対角する 2 つの角を切り取った四角形 39"/>
          <p:cNvSpPr/>
          <p:nvPr userDrawn="1"/>
        </p:nvSpPr>
        <p:spPr>
          <a:xfrm rot="21054230">
            <a:off x="12392307" y="2647920"/>
            <a:ext cx="4334892" cy="234964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図プレースホルダー 8"/>
          <p:cNvSpPr>
            <a:spLocks noGrp="1"/>
          </p:cNvSpPr>
          <p:nvPr>
            <p:ph type="pic" sz="quarter" idx="18" hasCustomPrompt="1"/>
          </p:nvPr>
        </p:nvSpPr>
        <p:spPr>
          <a:xfrm rot="21432298">
            <a:off x="12478001" y="2369878"/>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50" name="対角する 2 つの角を切り取った四角形 49"/>
          <p:cNvSpPr/>
          <p:nvPr userDrawn="1"/>
        </p:nvSpPr>
        <p:spPr>
          <a:xfrm rot="21054230">
            <a:off x="1473808" y="6883607"/>
            <a:ext cx="4334892" cy="234964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図プレースホルダー 8"/>
          <p:cNvSpPr>
            <a:spLocks noGrp="1"/>
          </p:cNvSpPr>
          <p:nvPr>
            <p:ph type="pic" sz="quarter" idx="19" hasCustomPrompt="1"/>
          </p:nvPr>
        </p:nvSpPr>
        <p:spPr>
          <a:xfrm rot="21432298">
            <a:off x="1559502" y="6605565"/>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52" name="対角する 2 つの角を切り取った四角形 51"/>
          <p:cNvSpPr/>
          <p:nvPr userDrawn="1"/>
        </p:nvSpPr>
        <p:spPr>
          <a:xfrm rot="21054230">
            <a:off x="6912886" y="6869000"/>
            <a:ext cx="4334892" cy="234964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図プレースホルダー 8"/>
          <p:cNvSpPr>
            <a:spLocks noGrp="1"/>
          </p:cNvSpPr>
          <p:nvPr>
            <p:ph type="pic" sz="quarter" idx="20" hasCustomPrompt="1"/>
          </p:nvPr>
        </p:nvSpPr>
        <p:spPr>
          <a:xfrm rot="21432298">
            <a:off x="6998580" y="6590958"/>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54" name="対角する 2 つの角を切り取った四角形 53"/>
          <p:cNvSpPr/>
          <p:nvPr userDrawn="1"/>
        </p:nvSpPr>
        <p:spPr>
          <a:xfrm rot="21054230">
            <a:off x="12385494" y="6853414"/>
            <a:ext cx="4334892" cy="234964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図プレースホルダー 8"/>
          <p:cNvSpPr>
            <a:spLocks noGrp="1"/>
          </p:cNvSpPr>
          <p:nvPr>
            <p:ph type="pic" sz="quarter" idx="21" hasCustomPrompt="1"/>
          </p:nvPr>
        </p:nvSpPr>
        <p:spPr>
          <a:xfrm rot="21432298">
            <a:off x="12471188" y="6575372"/>
            <a:ext cx="4434769" cy="2403227"/>
          </a:xfrm>
          <a:prstGeom prst="snip2DiagRect">
            <a:avLst/>
          </a:prstGeom>
          <a:solidFill>
            <a:schemeClr val="bg1">
              <a:lumMod val="95000"/>
            </a:schemeClr>
          </a:solidFill>
          <a:effectLst/>
        </p:spPr>
        <p:txBody>
          <a:bodyPr>
            <a:normAutofit/>
          </a:bodyPr>
          <a:lstStyle>
            <a:lvl1pPr>
              <a:defRPr sz="2400"/>
            </a:lvl1pPr>
          </a:lstStyle>
          <a:p>
            <a:r>
              <a:rPr lang="en-US" dirty="0" smtClean="0"/>
              <a:t>Add Image</a:t>
            </a:r>
            <a:endParaRPr lang="en-US" dirty="0"/>
          </a:p>
        </p:txBody>
      </p:sp>
      <p:sp>
        <p:nvSpPr>
          <p:cNvPr id="56" name="テキスト プレースホルダー 22"/>
          <p:cNvSpPr>
            <a:spLocks noGrp="1"/>
          </p:cNvSpPr>
          <p:nvPr>
            <p:ph type="body" sz="quarter" idx="13" hasCustomPrompt="1"/>
          </p:nvPr>
        </p:nvSpPr>
        <p:spPr>
          <a:xfrm>
            <a:off x="1466163" y="5215508"/>
            <a:ext cx="15381899"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21022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2250"/>
                            </p:stCondLst>
                            <p:childTnLst>
                              <p:par>
                                <p:cTn id="49" presetID="2" presetClass="entr" presetSubtype="3" decel="10000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1+#ppt_w/2"/>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childTnLst>
                          </p:cTn>
                        </p:par>
                        <p:par>
                          <p:cTn id="57" fill="hold">
                            <p:stCondLst>
                              <p:cond delay="2750"/>
                            </p:stCondLst>
                            <p:childTnLst>
                              <p:par>
                                <p:cTn id="58" presetID="2" presetClass="entr" presetSubtype="3" decel="10000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1+#ppt_w/2"/>
                                          </p:val>
                                        </p:tav>
                                        <p:tav tm="100000">
                                          <p:val>
                                            <p:strVal val="#ppt_x"/>
                                          </p:val>
                                        </p:tav>
                                      </p:tavLst>
                                    </p:anim>
                                    <p:anim calcmode="lin" valueType="num">
                                      <p:cBhvr additive="base">
                                        <p:cTn id="61" dur="500" fill="hold"/>
                                        <p:tgtEl>
                                          <p:spTgt spid="53"/>
                                        </p:tgtEl>
                                        <p:attrNameLst>
                                          <p:attrName>ppt_y</p:attrName>
                                        </p:attrNameLst>
                                      </p:cBhvr>
                                      <p:tavLst>
                                        <p:tav tm="0">
                                          <p:val>
                                            <p:strVal val="0-#ppt_h/2"/>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3250"/>
                            </p:stCondLst>
                            <p:childTnLst>
                              <p:par>
                                <p:cTn id="67" presetID="2" presetClass="entr" presetSubtype="3" decel="100000" fill="hold" grpId="0" nodeType="after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8" decel="10000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0-#ppt_w/2"/>
                                          </p:val>
                                        </p:tav>
                                        <p:tav tm="100000">
                                          <p:val>
                                            <p:strVal val="#ppt_x"/>
                                          </p:val>
                                        </p:tav>
                                      </p:tavLst>
                                    </p:anim>
                                    <p:anim calcmode="lin" valueType="num">
                                      <p:cBhvr additive="base">
                                        <p:cTn id="74" dur="500" fill="hold"/>
                                        <p:tgtEl>
                                          <p:spTgt spid="54"/>
                                        </p:tgtEl>
                                        <p:attrNameLst>
                                          <p:attrName>ppt_y</p:attrName>
                                        </p:attrNameLst>
                                      </p:cBhvr>
                                      <p:tavLst>
                                        <p:tav tm="0">
                                          <p:val>
                                            <p:strVal val="#ppt_y"/>
                                          </p:val>
                                        </p:tav>
                                        <p:tav tm="100000">
                                          <p:val>
                                            <p:strVal val="#ppt_y"/>
                                          </p:val>
                                        </p:tav>
                                      </p:tavLst>
                                    </p:anim>
                                  </p:childTnLst>
                                </p:cTn>
                              </p:par>
                              <p:par>
                                <p:cTn id="75" presetID="2" presetClass="entr" presetSubtype="8" decel="100000" fill="hold" grpId="0" nodeType="withEffect">
                                  <p:stCondLst>
                                    <p:cond delay="500"/>
                                  </p:stCondLst>
                                  <p:iterate type="wd">
                                    <p:tmPct val="10000"/>
                                  </p:iterate>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0" grpId="0" animBg="1"/>
      <p:bldP spid="51" grpId="0" animBg="1"/>
      <p:bldP spid="52" grpId="0" animBg="1"/>
      <p:bldP spid="53" grpId="0" animBg="1"/>
      <p:bldP spid="54" grpId="0" animBg="1"/>
      <p:bldP spid="55"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41" name="テキスト プレースホルダー 22"/>
          <p:cNvSpPr>
            <a:spLocks noGrp="1"/>
          </p:cNvSpPr>
          <p:nvPr>
            <p:ph type="body" sz="quarter" idx="13" hasCustomPrompt="1"/>
          </p:nvPr>
        </p:nvSpPr>
        <p:spPr>
          <a:xfrm>
            <a:off x="731911" y="6223620"/>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2" name="テキスト プレースホルダー 5"/>
          <p:cNvSpPr>
            <a:spLocks noGrp="1"/>
          </p:cNvSpPr>
          <p:nvPr>
            <p:ph type="body" sz="quarter" idx="14" hasCustomPrompt="1"/>
          </p:nvPr>
        </p:nvSpPr>
        <p:spPr>
          <a:xfrm>
            <a:off x="718270" y="6837434"/>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6" name="グラフ プレースホルダー 5"/>
          <p:cNvSpPr>
            <a:spLocks noGrp="1"/>
          </p:cNvSpPr>
          <p:nvPr>
            <p:ph type="chart" sz="quarter" idx="34" hasCustomPrompt="1"/>
          </p:nvPr>
        </p:nvSpPr>
        <p:spPr>
          <a:xfrm>
            <a:off x="718270" y="2407196"/>
            <a:ext cx="3816350" cy="3816350"/>
          </a:xfrm>
        </p:spPr>
        <p:txBody>
          <a:bodyPr>
            <a:normAutofit/>
          </a:bodyPr>
          <a:lstStyle>
            <a:lvl1pPr>
              <a:defRPr sz="2000"/>
            </a:lvl1pPr>
          </a:lstStyle>
          <a:p>
            <a:r>
              <a:rPr lang="en-US" dirty="0" smtClean="0"/>
              <a:t>Add Graph </a:t>
            </a:r>
            <a:endParaRPr lang="en-US" dirty="0"/>
          </a:p>
        </p:txBody>
      </p:sp>
      <p:sp>
        <p:nvSpPr>
          <p:cNvPr id="34" name="テキスト プレースホルダー 22"/>
          <p:cNvSpPr>
            <a:spLocks noGrp="1"/>
          </p:cNvSpPr>
          <p:nvPr>
            <p:ph type="body" sz="quarter" idx="35" hasCustomPrompt="1"/>
          </p:nvPr>
        </p:nvSpPr>
        <p:spPr>
          <a:xfrm>
            <a:off x="718270" y="3559324"/>
            <a:ext cx="3819948" cy="1440160"/>
          </a:xfrm>
        </p:spPr>
        <p:txBody>
          <a:bodyPr anchor="ctr">
            <a:noAutofit/>
          </a:bodyPr>
          <a:lstStyle>
            <a:lvl1pPr algn="ctr">
              <a:defRPr sz="9600">
                <a:latin typeface="+mj-lt"/>
              </a:defRPr>
            </a:lvl1pPr>
          </a:lstStyle>
          <a:p>
            <a:pPr lvl="0"/>
            <a:r>
              <a:rPr lang="en-US" dirty="0" smtClean="0"/>
              <a:t>00</a:t>
            </a:r>
            <a:endParaRPr lang="en-US" dirty="0"/>
          </a:p>
        </p:txBody>
      </p:sp>
      <p:sp>
        <p:nvSpPr>
          <p:cNvPr id="35" name="テキスト プレースホルダー 22"/>
          <p:cNvSpPr>
            <a:spLocks noGrp="1"/>
          </p:cNvSpPr>
          <p:nvPr>
            <p:ph type="body" sz="quarter" idx="36" hasCustomPrompt="1"/>
          </p:nvPr>
        </p:nvSpPr>
        <p:spPr>
          <a:xfrm>
            <a:off x="5052391" y="7051749"/>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36" name="テキスト プレースホルダー 5"/>
          <p:cNvSpPr>
            <a:spLocks noGrp="1"/>
          </p:cNvSpPr>
          <p:nvPr>
            <p:ph type="body" sz="quarter" idx="37" hasCustomPrompt="1"/>
          </p:nvPr>
        </p:nvSpPr>
        <p:spPr>
          <a:xfrm>
            <a:off x="5038750" y="7665563"/>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37" name="グラフ プレースホルダー 5"/>
          <p:cNvSpPr>
            <a:spLocks noGrp="1"/>
          </p:cNvSpPr>
          <p:nvPr>
            <p:ph type="chart" sz="quarter" idx="38" hasCustomPrompt="1"/>
          </p:nvPr>
        </p:nvSpPr>
        <p:spPr>
          <a:xfrm>
            <a:off x="5038750" y="3235325"/>
            <a:ext cx="3816350" cy="3816350"/>
          </a:xfrm>
        </p:spPr>
        <p:txBody>
          <a:bodyPr>
            <a:normAutofit/>
          </a:bodyPr>
          <a:lstStyle>
            <a:lvl1pPr>
              <a:defRPr sz="2000"/>
            </a:lvl1pPr>
          </a:lstStyle>
          <a:p>
            <a:r>
              <a:rPr lang="en-US" dirty="0" smtClean="0"/>
              <a:t>Add Graph </a:t>
            </a:r>
            <a:endParaRPr lang="en-US" dirty="0"/>
          </a:p>
        </p:txBody>
      </p:sp>
      <p:sp>
        <p:nvSpPr>
          <p:cNvPr id="38" name="テキスト プレースホルダー 22"/>
          <p:cNvSpPr>
            <a:spLocks noGrp="1"/>
          </p:cNvSpPr>
          <p:nvPr>
            <p:ph type="body" sz="quarter" idx="39" hasCustomPrompt="1"/>
          </p:nvPr>
        </p:nvSpPr>
        <p:spPr>
          <a:xfrm>
            <a:off x="5038750" y="4387453"/>
            <a:ext cx="3819948" cy="1440160"/>
          </a:xfrm>
        </p:spPr>
        <p:txBody>
          <a:bodyPr anchor="ctr">
            <a:noAutofit/>
          </a:bodyPr>
          <a:lstStyle>
            <a:lvl1pPr algn="ctr">
              <a:defRPr sz="9600">
                <a:latin typeface="+mj-lt"/>
              </a:defRPr>
            </a:lvl1pPr>
          </a:lstStyle>
          <a:p>
            <a:pPr lvl="0"/>
            <a:r>
              <a:rPr lang="en-US" dirty="0" smtClean="0"/>
              <a:t>00</a:t>
            </a:r>
            <a:endParaRPr lang="en-US" dirty="0"/>
          </a:p>
        </p:txBody>
      </p:sp>
      <p:sp>
        <p:nvSpPr>
          <p:cNvPr id="39" name="テキスト プレースホルダー 22"/>
          <p:cNvSpPr>
            <a:spLocks noGrp="1"/>
          </p:cNvSpPr>
          <p:nvPr>
            <p:ph type="body" sz="quarter" idx="40" hasCustomPrompt="1"/>
          </p:nvPr>
        </p:nvSpPr>
        <p:spPr>
          <a:xfrm>
            <a:off x="9372871" y="6511652"/>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40" name="テキスト プレースホルダー 5"/>
          <p:cNvSpPr>
            <a:spLocks noGrp="1"/>
          </p:cNvSpPr>
          <p:nvPr>
            <p:ph type="body" sz="quarter" idx="41" hasCustomPrompt="1"/>
          </p:nvPr>
        </p:nvSpPr>
        <p:spPr>
          <a:xfrm>
            <a:off x="9359230" y="7125466"/>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49" name="グラフ プレースホルダー 5"/>
          <p:cNvSpPr>
            <a:spLocks noGrp="1"/>
          </p:cNvSpPr>
          <p:nvPr>
            <p:ph type="chart" sz="quarter" idx="42" hasCustomPrompt="1"/>
          </p:nvPr>
        </p:nvSpPr>
        <p:spPr>
          <a:xfrm>
            <a:off x="9359230" y="2695228"/>
            <a:ext cx="3816350" cy="3816350"/>
          </a:xfrm>
        </p:spPr>
        <p:txBody>
          <a:bodyPr>
            <a:normAutofit/>
          </a:bodyPr>
          <a:lstStyle>
            <a:lvl1pPr>
              <a:defRPr sz="2000"/>
            </a:lvl1pPr>
          </a:lstStyle>
          <a:p>
            <a:r>
              <a:rPr lang="en-US" dirty="0" smtClean="0"/>
              <a:t>Add Graph </a:t>
            </a:r>
            <a:endParaRPr lang="en-US" dirty="0"/>
          </a:p>
        </p:txBody>
      </p:sp>
      <p:sp>
        <p:nvSpPr>
          <p:cNvPr id="50" name="テキスト プレースホルダー 22"/>
          <p:cNvSpPr>
            <a:spLocks noGrp="1"/>
          </p:cNvSpPr>
          <p:nvPr>
            <p:ph type="body" sz="quarter" idx="43" hasCustomPrompt="1"/>
          </p:nvPr>
        </p:nvSpPr>
        <p:spPr>
          <a:xfrm>
            <a:off x="9359230" y="3847356"/>
            <a:ext cx="3819948" cy="1440160"/>
          </a:xfrm>
        </p:spPr>
        <p:txBody>
          <a:bodyPr anchor="ctr">
            <a:noAutofit/>
          </a:bodyPr>
          <a:lstStyle>
            <a:lvl1pPr algn="ctr">
              <a:defRPr sz="9600">
                <a:latin typeface="+mj-lt"/>
              </a:defRPr>
            </a:lvl1pPr>
          </a:lstStyle>
          <a:p>
            <a:pPr lvl="0"/>
            <a:r>
              <a:rPr lang="en-US" dirty="0" smtClean="0"/>
              <a:t>00</a:t>
            </a:r>
            <a:endParaRPr lang="en-US" dirty="0"/>
          </a:p>
        </p:txBody>
      </p:sp>
      <p:sp>
        <p:nvSpPr>
          <p:cNvPr id="51" name="テキスト プレースホルダー 22"/>
          <p:cNvSpPr>
            <a:spLocks noGrp="1"/>
          </p:cNvSpPr>
          <p:nvPr>
            <p:ph type="body" sz="quarter" idx="44" hasCustomPrompt="1"/>
          </p:nvPr>
        </p:nvSpPr>
        <p:spPr>
          <a:xfrm>
            <a:off x="13731073" y="7663780"/>
            <a:ext cx="3819948"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52" name="テキスト プレースホルダー 5"/>
          <p:cNvSpPr>
            <a:spLocks noGrp="1"/>
          </p:cNvSpPr>
          <p:nvPr>
            <p:ph type="body" sz="quarter" idx="45" hasCustomPrompt="1"/>
          </p:nvPr>
        </p:nvSpPr>
        <p:spPr>
          <a:xfrm>
            <a:off x="13717432" y="8277594"/>
            <a:ext cx="3850710" cy="1265126"/>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53" name="グラフ プレースホルダー 5"/>
          <p:cNvSpPr>
            <a:spLocks noGrp="1"/>
          </p:cNvSpPr>
          <p:nvPr>
            <p:ph type="chart" sz="quarter" idx="46" hasCustomPrompt="1"/>
          </p:nvPr>
        </p:nvSpPr>
        <p:spPr>
          <a:xfrm>
            <a:off x="13717432" y="3847356"/>
            <a:ext cx="3816350" cy="3816350"/>
          </a:xfrm>
        </p:spPr>
        <p:txBody>
          <a:bodyPr>
            <a:normAutofit/>
          </a:bodyPr>
          <a:lstStyle>
            <a:lvl1pPr>
              <a:defRPr sz="2000"/>
            </a:lvl1pPr>
          </a:lstStyle>
          <a:p>
            <a:r>
              <a:rPr lang="en-US" dirty="0" smtClean="0"/>
              <a:t>Add Graph </a:t>
            </a:r>
            <a:endParaRPr lang="en-US" dirty="0"/>
          </a:p>
        </p:txBody>
      </p:sp>
      <p:sp>
        <p:nvSpPr>
          <p:cNvPr id="54" name="テキスト プレースホルダー 22"/>
          <p:cNvSpPr>
            <a:spLocks noGrp="1"/>
          </p:cNvSpPr>
          <p:nvPr>
            <p:ph type="body" sz="quarter" idx="47" hasCustomPrompt="1"/>
          </p:nvPr>
        </p:nvSpPr>
        <p:spPr>
          <a:xfrm>
            <a:off x="13717432" y="4999484"/>
            <a:ext cx="3819948" cy="1440160"/>
          </a:xfrm>
        </p:spPr>
        <p:txBody>
          <a:bodyPr anchor="ctr">
            <a:noAutofit/>
          </a:bodyPr>
          <a:lstStyle>
            <a:lvl1pPr algn="ctr">
              <a:defRPr sz="9600">
                <a:latin typeface="+mj-lt"/>
              </a:defRPr>
            </a:lvl1pPr>
          </a:lstStyle>
          <a:p>
            <a:pPr lvl="0"/>
            <a:r>
              <a:rPr lang="en-US" dirty="0" smtClean="0"/>
              <a:t>00</a:t>
            </a:r>
            <a:endParaRPr lang="en-US" dirty="0"/>
          </a:p>
        </p:txBody>
      </p:sp>
    </p:spTree>
    <p:extLst>
      <p:ext uri="{BB962C8B-B14F-4D97-AF65-F5344CB8AC3E}">
        <p14:creationId xmlns:p14="http://schemas.microsoft.com/office/powerpoint/2010/main" val="2099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1"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par>
                                <p:cTn id="25" presetID="2" presetClass="entr" presetSubtype="4" decel="100000" fill="hold" grpId="0" nodeType="withEffect">
                                  <p:stCondLst>
                                    <p:cond delay="50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8" decel="100000" fill="hold" grpId="0" nodeType="after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 calcmode="lin" valueType="num">
                                      <p:cBhvr additive="base">
                                        <p:cTn id="32"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1">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4" decel="100000" fill="hold" grpId="0" nodeType="with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 calcmode="lin" valueType="num">
                                      <p:cBhvr additive="base">
                                        <p:cTn id="36"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21" presetClass="entr" presetSubtype="1"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1000"/>
                                        <p:tgtEl>
                                          <p:spTgt spid="37"/>
                                        </p:tgtEl>
                                      </p:cBhvr>
                                    </p:animEffect>
                                  </p:childTnLst>
                                </p:cTn>
                              </p:par>
                              <p:par>
                                <p:cTn id="42" presetID="2" presetClass="entr" presetSubtype="4" decel="100000" fill="hold" grpId="0" nodeType="withEffect">
                                  <p:stCondLst>
                                    <p:cond delay="500"/>
                                  </p:stCondLst>
                                  <p:childTnLst>
                                    <p:set>
                                      <p:cBhvr>
                                        <p:cTn id="43" dur="1" fill="hold">
                                          <p:stCondLst>
                                            <p:cond delay="0"/>
                                          </p:stCondLst>
                                        </p:cTn>
                                        <p:tgtEl>
                                          <p:spTgt spid="38">
                                            <p:txEl>
                                              <p:pRg st="0" end="0"/>
                                            </p:txEl>
                                          </p:spTgt>
                                        </p:tgtEl>
                                        <p:attrNameLst>
                                          <p:attrName>style.visibility</p:attrName>
                                        </p:attrNameLst>
                                      </p:cBhvr>
                                      <p:to>
                                        <p:strVal val="visible"/>
                                      </p:to>
                                    </p:set>
                                    <p:anim calcmode="lin" valueType="num">
                                      <p:cBhvr additive="base">
                                        <p:cTn id="44"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250"/>
                            </p:stCondLst>
                            <p:childTnLst>
                              <p:par>
                                <p:cTn id="47" presetID="2" presetClass="entr" presetSubtype="8" decel="100000" fill="hold" grpId="0" nodeType="after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 calcmode="lin" valueType="num">
                                      <p:cBhvr additive="base">
                                        <p:cTn id="4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 calcmode="lin" valueType="num">
                                      <p:cBhvr additive="base">
                                        <p:cTn id="5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1" presetClass="entr" presetSubtype="1"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heel(1)">
                                      <p:cBhvr>
                                        <p:cTn id="58" dur="1000"/>
                                        <p:tgtEl>
                                          <p:spTgt spid="49"/>
                                        </p:tgtEl>
                                      </p:cBhvr>
                                    </p:animEffect>
                                  </p:childTnLst>
                                </p:cTn>
                              </p:par>
                              <p:par>
                                <p:cTn id="59" presetID="2" presetClass="entr" presetSubtype="4" decel="100000" fill="hold" grpId="0" nodeType="withEffect">
                                  <p:stCondLst>
                                    <p:cond delay="500"/>
                                  </p:stCondLst>
                                  <p:childTnLst>
                                    <p:set>
                                      <p:cBhvr>
                                        <p:cTn id="60" dur="1" fill="hold">
                                          <p:stCondLst>
                                            <p:cond delay="0"/>
                                          </p:stCondLst>
                                        </p:cTn>
                                        <p:tgtEl>
                                          <p:spTgt spid="50">
                                            <p:txEl>
                                              <p:pRg st="0" end="0"/>
                                            </p:txEl>
                                          </p:spTgt>
                                        </p:tgtEl>
                                        <p:attrNameLst>
                                          <p:attrName>style.visibility</p:attrName>
                                        </p:attrNameLst>
                                      </p:cBhvr>
                                      <p:to>
                                        <p:strVal val="visible"/>
                                      </p:to>
                                    </p:set>
                                    <p:anim calcmode="lin" valueType="num">
                                      <p:cBhvr additive="base">
                                        <p:cTn id="61"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750"/>
                            </p:stCondLst>
                            <p:childTnLst>
                              <p:par>
                                <p:cTn id="64" presetID="2" presetClass="entr" presetSubtype="8" decel="100000" fill="hold" grpId="0" nodeType="after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 calcmode="lin" valueType="num">
                                      <p:cBhvr additive="base">
                                        <p:cTn id="66"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9">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 calcmode="lin" valueType="num">
                                      <p:cBhvr additive="base">
                                        <p:cTn id="70"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2" fill="hold">
                            <p:stCondLst>
                              <p:cond delay="5250"/>
                            </p:stCondLst>
                            <p:childTnLst>
                              <p:par>
                                <p:cTn id="73" presetID="21"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heel(1)">
                                      <p:cBhvr>
                                        <p:cTn id="75" dur="1000"/>
                                        <p:tgtEl>
                                          <p:spTgt spid="53"/>
                                        </p:tgtEl>
                                      </p:cBhvr>
                                    </p:animEffect>
                                  </p:childTnLst>
                                </p:cTn>
                              </p:par>
                              <p:par>
                                <p:cTn id="76" presetID="2" presetClass="entr" presetSubtype="4" decel="100000" fill="hold" grpId="0" nodeType="withEffect">
                                  <p:stCondLst>
                                    <p:cond delay="500"/>
                                  </p:stCondLst>
                                  <p:childTnLst>
                                    <p:set>
                                      <p:cBhvr>
                                        <p:cTn id="77" dur="1" fill="hold">
                                          <p:stCondLst>
                                            <p:cond delay="0"/>
                                          </p:stCondLst>
                                        </p:cTn>
                                        <p:tgtEl>
                                          <p:spTgt spid="54">
                                            <p:txEl>
                                              <p:pRg st="0" end="0"/>
                                            </p:txEl>
                                          </p:spTgt>
                                        </p:tgtEl>
                                        <p:attrNameLst>
                                          <p:attrName>style.visibility</p:attrName>
                                        </p:attrNameLst>
                                      </p:cBhvr>
                                      <p:to>
                                        <p:strVal val="visible"/>
                                      </p:to>
                                    </p:set>
                                    <p:anim calcmode="lin" valueType="num">
                                      <p:cBhvr additive="base">
                                        <p:cTn id="7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6250"/>
                            </p:stCondLst>
                            <p:childTnLst>
                              <p:par>
                                <p:cTn id="81" presetID="2" presetClass="entr" presetSubtype="8" decel="100000" fill="hold" grpId="0" nodeType="afterEffect">
                                  <p:stCondLst>
                                    <p:cond delay="0"/>
                                  </p:stCondLst>
                                  <p:childTnLst>
                                    <p:set>
                                      <p:cBhvr>
                                        <p:cTn id="82" dur="1" fill="hold">
                                          <p:stCondLst>
                                            <p:cond delay="0"/>
                                          </p:stCondLst>
                                        </p:cTn>
                                        <p:tgtEl>
                                          <p:spTgt spid="51">
                                            <p:txEl>
                                              <p:pRg st="0" end="0"/>
                                            </p:txEl>
                                          </p:spTgt>
                                        </p:tgtEl>
                                        <p:attrNameLst>
                                          <p:attrName>style.visibility</p:attrName>
                                        </p:attrNameLst>
                                      </p:cBhvr>
                                      <p:to>
                                        <p:strVal val="visible"/>
                                      </p:to>
                                    </p:set>
                                    <p:anim calcmode="lin" valueType="num">
                                      <p:cBhvr additive="base">
                                        <p:cTn id="83"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1">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52">
                                            <p:txEl>
                                              <p:pRg st="0" end="0"/>
                                            </p:txEl>
                                          </p:spTgt>
                                        </p:tgtEl>
                                        <p:attrNameLst>
                                          <p:attrName>style.visibility</p:attrName>
                                        </p:attrNameLst>
                                      </p:cBhvr>
                                      <p:to>
                                        <p:strVal val="visible"/>
                                      </p:to>
                                    </p:set>
                                    <p:anim calcmode="lin" valueType="num">
                                      <p:cBhvr additive="base">
                                        <p:cTn id="8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6" grpId="0"/>
      <p:bldP spid="34" grpId="0" build="p">
        <p:tmplLst>
          <p:tmpl lvl="1">
            <p:tnLst>
              <p:par>
                <p:cTn presetID="2" presetClass="entr" presetSubtype="4" decel="10000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8"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9" grpId="0"/>
      <p:bldP spid="50" grpId="0" build="p">
        <p:tmplLst>
          <p:tmpl lvl="1">
            <p:tnLst>
              <p:par>
                <p:cTn presetID="2" presetClass="entr" presetSubtype="4"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ppt_x"/>
                          </p:val>
                        </p:tav>
                        <p:tav tm="100000">
                          <p:val>
                            <p:strVal val="#ppt_x"/>
                          </p:val>
                        </p:tav>
                      </p:tavLst>
                    </p:anim>
                    <p:anim calcmode="lin" valueType="num">
                      <p:cBhvr additive="base">
                        <p:cTn dur="500" fill="hold"/>
                        <p:tgtEl>
                          <p:spTgt spid="50"/>
                        </p:tgtEl>
                        <p:attrNameLst>
                          <p:attrName>ppt_y</p:attrName>
                        </p:attrNameLst>
                      </p:cBhvr>
                      <p:tavLst>
                        <p:tav tm="0">
                          <p:val>
                            <p:strVal val="1+#ppt_h/2"/>
                          </p:val>
                        </p:tav>
                        <p:tav tm="100000">
                          <p:val>
                            <p:strVal val="#ppt_y"/>
                          </p:val>
                        </p:tav>
                      </p:tavLst>
                    </p:anim>
                  </p:childTnLst>
                </p:cTn>
              </p:par>
            </p:tnLst>
          </p:tmpl>
        </p:tmplLst>
      </p:bldP>
      <p:bldP spid="51" grpId="0" build="p">
        <p:tmplLst>
          <p:tmpl lvl="1">
            <p:tnLst>
              <p:par>
                <p:cTn presetID="2" presetClass="entr" presetSubtype="8" decel="10000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4"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p:bldP spid="54" grpId="0" build="p">
        <p:tmplLst>
          <p:tmpl lvl="1">
            <p:tnLst>
              <p:par>
                <p:cTn presetID="2" presetClass="entr" presetSubtype="4" decel="10000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Graph">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6" name="グラフ プレースホルダー 5"/>
          <p:cNvSpPr>
            <a:spLocks noGrp="1"/>
          </p:cNvSpPr>
          <p:nvPr>
            <p:ph type="chart" sz="quarter" idx="34" hasCustomPrompt="1"/>
          </p:nvPr>
        </p:nvSpPr>
        <p:spPr>
          <a:xfrm>
            <a:off x="718270" y="2407196"/>
            <a:ext cx="8280920" cy="6984776"/>
          </a:xfrm>
        </p:spPr>
        <p:txBody>
          <a:bodyPr>
            <a:normAutofit/>
          </a:bodyPr>
          <a:lstStyle>
            <a:lvl1pPr>
              <a:defRPr sz="2000"/>
            </a:lvl1pPr>
          </a:lstStyle>
          <a:p>
            <a:r>
              <a:rPr lang="en-US" dirty="0" smtClean="0"/>
              <a:t>Add Graph </a:t>
            </a:r>
            <a:endParaRPr lang="en-US" dirty="0"/>
          </a:p>
        </p:txBody>
      </p:sp>
      <p:pic>
        <p:nvPicPr>
          <p:cNvPr id="22" name="図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4207396"/>
            <a:ext cx="6624736" cy="473991"/>
          </a:xfrm>
          <a:prstGeom prst="rect">
            <a:avLst/>
          </a:prstGeom>
        </p:spPr>
      </p:pic>
      <p:sp>
        <p:nvSpPr>
          <p:cNvPr id="23" name="テキスト プレースホルダー 5"/>
          <p:cNvSpPr>
            <a:spLocks noGrp="1"/>
          </p:cNvSpPr>
          <p:nvPr>
            <p:ph type="body" sz="quarter" idx="14" hasCustomPrompt="1"/>
          </p:nvPr>
        </p:nvSpPr>
        <p:spPr>
          <a:xfrm>
            <a:off x="9287222" y="4798894"/>
            <a:ext cx="8424936" cy="3152918"/>
          </a:xfrm>
        </p:spPr>
        <p:txBody>
          <a:bodyPr>
            <a:normAutofit/>
          </a:bodyPr>
          <a:lstStyle>
            <a:lvl1pPr algn="l">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24" name="テキスト プレースホルダー 22"/>
          <p:cNvSpPr>
            <a:spLocks noGrp="1"/>
          </p:cNvSpPr>
          <p:nvPr>
            <p:ph type="body" sz="quarter" idx="13" hasCustomPrompt="1"/>
          </p:nvPr>
        </p:nvSpPr>
        <p:spPr>
          <a:xfrm>
            <a:off x="9287222" y="3703340"/>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213843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Image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880430" y="539048"/>
            <a:ext cx="16365152" cy="7226233"/>
          </a:xfrm>
          <a:prstGeom prst="snip2DiagRect">
            <a:avLst/>
          </a:prstGeom>
          <a:effectLst>
            <a:reflection blurRad="6350" stA="52000" endA="300" endPos="3000" dir="5400000" sy="-100000" algn="bl" rotWithShape="0"/>
          </a:effectLst>
        </p:spPr>
        <p:txBody>
          <a:bodyPr>
            <a:normAutofit/>
          </a:bodyPr>
          <a:lstStyle>
            <a:lvl1pPr>
              <a:defRPr sz="2400"/>
            </a:lvl1pPr>
          </a:lstStyle>
          <a:p>
            <a:r>
              <a:rPr lang="en-US" dirty="0" smtClean="0"/>
              <a:t>Add Image</a:t>
            </a:r>
            <a:endParaRPr lang="en-US" dirty="0"/>
          </a:p>
        </p:txBody>
      </p:sp>
      <p:sp>
        <p:nvSpPr>
          <p:cNvPr id="16" name="タイトル 1"/>
          <p:cNvSpPr>
            <a:spLocks noGrp="1"/>
          </p:cNvSpPr>
          <p:nvPr>
            <p:ph type="ctrTitle" hasCustomPrompt="1"/>
          </p:nvPr>
        </p:nvSpPr>
        <p:spPr>
          <a:xfrm>
            <a:off x="1331132" y="8311852"/>
            <a:ext cx="15625736" cy="864096"/>
          </a:xfrm>
        </p:spPr>
        <p:txBody>
          <a:bodyPr anchor="ctr">
            <a:noAutofit/>
          </a:bodyPr>
          <a:lstStyle>
            <a:lvl1pPr algn="ctr">
              <a:lnSpc>
                <a:spcPts val="6000"/>
              </a:lnSpc>
              <a:defRPr sz="5400" baseline="0"/>
            </a:lvl1pPr>
          </a:lstStyle>
          <a:p>
            <a:r>
              <a:rPr lang="en-US" altLang="ja-JP" dirty="0" smtClean="0"/>
              <a:t>SECTION TITLE HERE</a:t>
            </a:r>
            <a:endParaRPr lang="en-US" dirty="0"/>
          </a:p>
        </p:txBody>
      </p:sp>
      <p:sp>
        <p:nvSpPr>
          <p:cNvPr id="17" name="対角する 2 つの角を切り取った四角形 16"/>
          <p:cNvSpPr/>
          <p:nvPr userDrawn="1"/>
        </p:nvSpPr>
        <p:spPr>
          <a:xfrm rot="21426332">
            <a:off x="601526" y="871875"/>
            <a:ext cx="16376799" cy="719786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対角する 2 つの角を切り取った四角形 17"/>
          <p:cNvSpPr/>
          <p:nvPr userDrawn="1"/>
        </p:nvSpPr>
        <p:spPr>
          <a:xfrm rot="21720000">
            <a:off x="1308411" y="986406"/>
            <a:ext cx="16376799" cy="7197867"/>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サブタイトル 2"/>
          <p:cNvSpPr>
            <a:spLocks noGrp="1"/>
          </p:cNvSpPr>
          <p:nvPr>
            <p:ph type="subTitle" idx="1" hasCustomPrompt="1"/>
          </p:nvPr>
        </p:nvSpPr>
        <p:spPr>
          <a:xfrm>
            <a:off x="1333701" y="9031932"/>
            <a:ext cx="15620598" cy="936104"/>
          </a:xfrm>
        </p:spPr>
        <p:txBody>
          <a:bodyPr>
            <a:noAutofit/>
          </a:bodyPr>
          <a:lstStyle>
            <a:lvl1pPr marL="0" indent="0" algn="ctr">
              <a:lnSpc>
                <a:spcPts val="3000"/>
              </a:lnSpc>
              <a:buNone/>
              <a:defRPr sz="2400" i="0" baseline="0">
                <a:solidFill>
                  <a:srgbClr val="525252"/>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Tree>
    <p:extLst>
      <p:ext uri="{BB962C8B-B14F-4D97-AF65-F5344CB8AC3E}">
        <p14:creationId xmlns:p14="http://schemas.microsoft.com/office/powerpoint/2010/main" val="208689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decel="78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decel="6400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 calcmode="lin" valueType="num">
                                      <p:cBhvr additive="base">
                                        <p:cTn id="2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animBg="1"/>
      <p:bldP spid="18" grpId="0" animBg="1"/>
      <p:bldP spid="19" grpId="0" build="p">
        <p:tmplLst>
          <p:tmpl lvl="1">
            <p:tnLst>
              <p:par>
                <p:cTn presetID="2" presetClass="entr" presetSubtype="4" decel="64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Graph - 2 Column - Vertic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6" name="グラフ プレースホルダー 5"/>
          <p:cNvSpPr>
            <a:spLocks noGrp="1"/>
          </p:cNvSpPr>
          <p:nvPr>
            <p:ph type="chart" sz="quarter" idx="34" hasCustomPrompt="1"/>
          </p:nvPr>
        </p:nvSpPr>
        <p:spPr>
          <a:xfrm>
            <a:off x="718270" y="2407196"/>
            <a:ext cx="8280920" cy="6984776"/>
          </a:xfrm>
        </p:spPr>
        <p:txBody>
          <a:bodyPr>
            <a:normAutofit/>
          </a:bodyPr>
          <a:lstStyle>
            <a:lvl1pPr>
              <a:defRPr sz="2000"/>
            </a:lvl1pPr>
          </a:lstStyle>
          <a:p>
            <a:r>
              <a:rPr lang="en-US" dirty="0" smtClean="0"/>
              <a:t>Add Graph </a:t>
            </a:r>
            <a:endParaRPr lang="en-US" dirty="0"/>
          </a:p>
        </p:txBody>
      </p:sp>
      <p:pic>
        <p:nvPicPr>
          <p:cNvPr id="22" name="図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3199284"/>
            <a:ext cx="6624736" cy="473991"/>
          </a:xfrm>
          <a:prstGeom prst="rect">
            <a:avLst/>
          </a:prstGeom>
        </p:spPr>
      </p:pic>
      <p:sp>
        <p:nvSpPr>
          <p:cNvPr id="23" name="テキスト プレースホルダー 5"/>
          <p:cNvSpPr>
            <a:spLocks noGrp="1"/>
          </p:cNvSpPr>
          <p:nvPr>
            <p:ph type="body" sz="quarter" idx="14" hasCustomPrompt="1"/>
          </p:nvPr>
        </p:nvSpPr>
        <p:spPr>
          <a:xfrm>
            <a:off x="9287222" y="3790782"/>
            <a:ext cx="8424936" cy="2072798"/>
          </a:xfrm>
        </p:spPr>
        <p:txBody>
          <a:bodyPr>
            <a:normAutofit/>
          </a:bodyPr>
          <a:lstStyle>
            <a:lvl1pPr algn="l">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24" name="テキスト プレースホルダー 22"/>
          <p:cNvSpPr>
            <a:spLocks noGrp="1"/>
          </p:cNvSpPr>
          <p:nvPr>
            <p:ph type="body" sz="quarter" idx="13" hasCustomPrompt="1"/>
          </p:nvPr>
        </p:nvSpPr>
        <p:spPr>
          <a:xfrm>
            <a:off x="9287222" y="2695228"/>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pic>
        <p:nvPicPr>
          <p:cNvPr id="10" name="図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3951" y="6583660"/>
            <a:ext cx="6624736" cy="473991"/>
          </a:xfrm>
          <a:prstGeom prst="rect">
            <a:avLst/>
          </a:prstGeom>
        </p:spPr>
      </p:pic>
      <p:sp>
        <p:nvSpPr>
          <p:cNvPr id="11" name="テキスト プレースホルダー 5"/>
          <p:cNvSpPr>
            <a:spLocks noGrp="1"/>
          </p:cNvSpPr>
          <p:nvPr>
            <p:ph type="body" sz="quarter" idx="35" hasCustomPrompt="1"/>
          </p:nvPr>
        </p:nvSpPr>
        <p:spPr>
          <a:xfrm>
            <a:off x="9287173" y="7175158"/>
            <a:ext cx="8424936" cy="2072798"/>
          </a:xfrm>
        </p:spPr>
        <p:txBody>
          <a:bodyPr>
            <a:normAutofit/>
          </a:bodyPr>
          <a:lstStyle>
            <a:lvl1pPr algn="l">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12" name="テキスト プレースホルダー 22"/>
          <p:cNvSpPr>
            <a:spLocks noGrp="1"/>
          </p:cNvSpPr>
          <p:nvPr>
            <p:ph type="body" sz="quarter" idx="36" hasCustomPrompt="1"/>
          </p:nvPr>
        </p:nvSpPr>
        <p:spPr>
          <a:xfrm>
            <a:off x="9287173" y="6079604"/>
            <a:ext cx="8352928" cy="1080120"/>
          </a:xfrm>
        </p:spPr>
        <p:txBody>
          <a:bodyPr anchor="ctr">
            <a:normAutofit/>
          </a:bodyPr>
          <a:lstStyle>
            <a:lvl1pPr algn="l">
              <a:defRPr sz="6000">
                <a:solidFill>
                  <a:srgbClr val="525252"/>
                </a:solidFill>
                <a:latin typeface="+mj-lt"/>
              </a:defRPr>
            </a:lvl1pPr>
          </a:lstStyle>
          <a:p>
            <a:pPr lvl="0"/>
            <a:r>
              <a:rPr lang="en-US" dirty="0" smtClean="0"/>
              <a:t>Text Here</a:t>
            </a:r>
            <a:endParaRPr lang="en-US" dirty="0"/>
          </a:p>
        </p:txBody>
      </p:sp>
    </p:spTree>
    <p:extLst>
      <p:ext uri="{BB962C8B-B14F-4D97-AF65-F5344CB8AC3E}">
        <p14:creationId xmlns:p14="http://schemas.microsoft.com/office/powerpoint/2010/main" val="7685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 presetClass="entr" presetSubtype="8" decel="100000"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Graph - 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6" name="グラフ プレースホルダー 5"/>
          <p:cNvSpPr>
            <a:spLocks noGrp="1"/>
          </p:cNvSpPr>
          <p:nvPr>
            <p:ph type="chart" sz="quarter" idx="34" hasCustomPrompt="1"/>
          </p:nvPr>
        </p:nvSpPr>
        <p:spPr>
          <a:xfrm>
            <a:off x="718270" y="2407196"/>
            <a:ext cx="16705856" cy="4320480"/>
          </a:xfrm>
        </p:spPr>
        <p:txBody>
          <a:bodyPr>
            <a:normAutofit/>
          </a:bodyPr>
          <a:lstStyle>
            <a:lvl1pPr>
              <a:defRPr sz="2000"/>
            </a:lvl1pPr>
          </a:lstStyle>
          <a:p>
            <a:r>
              <a:rPr lang="en-US" dirty="0" smtClean="0"/>
              <a:t>Add Graph </a:t>
            </a:r>
            <a:endParaRPr lang="en-US" dirty="0"/>
          </a:p>
        </p:txBody>
      </p:sp>
      <p:pic>
        <p:nvPicPr>
          <p:cNvPr id="13" name="図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9546" y="7320148"/>
            <a:ext cx="6624736" cy="473991"/>
          </a:xfrm>
          <a:prstGeom prst="rect">
            <a:avLst/>
          </a:prstGeom>
        </p:spPr>
      </p:pic>
      <p:sp>
        <p:nvSpPr>
          <p:cNvPr id="14" name="テキスト プレースホルダー 22"/>
          <p:cNvSpPr>
            <a:spLocks noGrp="1"/>
          </p:cNvSpPr>
          <p:nvPr>
            <p:ph type="body" sz="quarter" idx="13" hasCustomPrompt="1"/>
          </p:nvPr>
        </p:nvSpPr>
        <p:spPr>
          <a:xfrm>
            <a:off x="924930" y="6727676"/>
            <a:ext cx="16427188"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
        <p:nvSpPr>
          <p:cNvPr id="15" name="テキスト プレースホルダー 5"/>
          <p:cNvSpPr>
            <a:spLocks noGrp="1"/>
          </p:cNvSpPr>
          <p:nvPr>
            <p:ph type="body" sz="quarter" idx="14" hasCustomPrompt="1"/>
          </p:nvPr>
        </p:nvSpPr>
        <p:spPr>
          <a:xfrm>
            <a:off x="939770" y="7866148"/>
            <a:ext cx="16417824" cy="1381808"/>
          </a:xfrm>
        </p:spPr>
        <p:txBody>
          <a:bodyPr>
            <a:normAutofit/>
          </a:bodyPr>
          <a:lstStyle>
            <a:lvl1pPr algn="ctr">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281212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iterate type="lt">
                                    <p:tmPct val="5000"/>
                                  </p:iterate>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4" grpId="0" build="p">
        <p:tmplLst>
          <p:tmpl lvl="1">
            <p:tnLst>
              <p:par>
                <p:cTn presetID="2" presetClass="entr" presetSubtype="2" decel="100000" fill="hold" nodeType="withEffect">
                  <p:stCondLst>
                    <p:cond delay="500"/>
                  </p:stCondLst>
                  <p:iterate type="lt">
                    <p:tmPct val="5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1220686" y="2117560"/>
            <a:ext cx="16489832" cy="4320480"/>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対角する 2 つの角を切り取った四角形 8"/>
          <p:cNvSpPr/>
          <p:nvPr userDrawn="1"/>
        </p:nvSpPr>
        <p:spPr>
          <a:xfrm rot="-120000">
            <a:off x="718270" y="2263180"/>
            <a:ext cx="16489832" cy="4320480"/>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図プレースホルダー 6"/>
          <p:cNvSpPr>
            <a:spLocks noGrp="1"/>
          </p:cNvSpPr>
          <p:nvPr>
            <p:ph type="pic" sz="quarter" idx="15" hasCustomPrompt="1"/>
          </p:nvPr>
        </p:nvSpPr>
        <p:spPr>
          <a:xfrm>
            <a:off x="935038" y="2047875"/>
            <a:ext cx="16489362" cy="4248150"/>
          </a:xfrm>
          <a:prstGeom prst="snip2DiagRect">
            <a:avLst/>
          </a:prstGeom>
          <a:effectLst>
            <a:reflection blurRad="6350" stA="52000" endA="300" endPos="3000" dir="5400000" sy="-100000" algn="bl" rotWithShape="0"/>
          </a:effectLst>
        </p:spPr>
        <p:txBody>
          <a:bodyPr>
            <a:normAutofit/>
          </a:bodyPr>
          <a:lstStyle>
            <a:lvl1pPr>
              <a:defRPr sz="2000" baseline="0"/>
            </a:lvl1pPr>
          </a:lstStyle>
          <a:p>
            <a:r>
              <a:rPr lang="en-US" dirty="0" smtClean="0"/>
              <a:t>Add Image</a:t>
            </a:r>
            <a:endParaRPr lang="en-US" dirty="0"/>
          </a:p>
        </p:txBody>
      </p:sp>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69546" y="7320148"/>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924930" y="6727676"/>
            <a:ext cx="16427188"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939770" y="7866148"/>
            <a:ext cx="16417824" cy="1381808"/>
          </a:xfrm>
        </p:spPr>
        <p:txBody>
          <a:bodyPr>
            <a:normAutofit/>
          </a:bodyPr>
          <a:lstStyle>
            <a:lvl1pPr algn="ctr">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Tree>
    <p:extLst>
      <p:ext uri="{BB962C8B-B14F-4D97-AF65-F5344CB8AC3E}">
        <p14:creationId xmlns:p14="http://schemas.microsoft.com/office/powerpoint/2010/main" val="33183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7" grpId="0"/>
      <p:bldP spid="5" grpId="0"/>
      <p:bldP spid="23"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1477929" y="2241823"/>
            <a:ext cx="7096318" cy="38432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対角する 2 つの角を切り取った四角形 8"/>
          <p:cNvSpPr/>
          <p:nvPr userDrawn="1"/>
        </p:nvSpPr>
        <p:spPr>
          <a:xfrm rot="21233286">
            <a:off x="992302" y="2517566"/>
            <a:ext cx="7096318" cy="38432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対角する 2 つの角を切り取った四角形 17"/>
          <p:cNvSpPr/>
          <p:nvPr userDrawn="1"/>
        </p:nvSpPr>
        <p:spPr>
          <a:xfrm rot="120000">
            <a:off x="10269800" y="2241823"/>
            <a:ext cx="7096318" cy="38432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対角する 2 つの角を切り取った四角形 23"/>
          <p:cNvSpPr/>
          <p:nvPr userDrawn="1"/>
        </p:nvSpPr>
        <p:spPr>
          <a:xfrm rot="21240000">
            <a:off x="9784173" y="2524061"/>
            <a:ext cx="7096318" cy="38432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図プレースホルダー 6"/>
          <p:cNvSpPr>
            <a:spLocks noGrp="1"/>
          </p:cNvSpPr>
          <p:nvPr>
            <p:ph type="pic" sz="quarter" idx="15" hasCustomPrompt="1"/>
          </p:nvPr>
        </p:nvSpPr>
        <p:spPr>
          <a:xfrm rot="21423148">
            <a:off x="1198232" y="2263180"/>
            <a:ext cx="7096115" cy="3778918"/>
          </a:xfrm>
          <a:prstGeom prst="snip2DiagRect">
            <a:avLst/>
          </a:prstGeom>
          <a:solidFill>
            <a:schemeClr val="bg1"/>
          </a:solidFill>
          <a:effectLst/>
        </p:spPr>
        <p:txBody>
          <a:bodyPr>
            <a:normAutofit/>
          </a:bodyPr>
          <a:lstStyle>
            <a:lvl1pPr>
              <a:defRPr sz="2000" baseline="0"/>
            </a:lvl1pPr>
          </a:lstStyle>
          <a:p>
            <a:r>
              <a:rPr lang="en-US" dirty="0" smtClean="0"/>
              <a:t>Add Image</a:t>
            </a:r>
            <a:endParaRPr lang="en-US" dirty="0"/>
          </a:p>
        </p:txBody>
      </p:sp>
      <p:sp>
        <p:nvSpPr>
          <p:cNvPr id="21" name="図プレースホルダー 6"/>
          <p:cNvSpPr>
            <a:spLocks noGrp="1"/>
          </p:cNvSpPr>
          <p:nvPr>
            <p:ph type="pic" sz="quarter" idx="18" hasCustomPrompt="1"/>
          </p:nvPr>
        </p:nvSpPr>
        <p:spPr>
          <a:xfrm rot="21420000">
            <a:off x="9990103" y="2263180"/>
            <a:ext cx="7096115" cy="3778918"/>
          </a:xfrm>
          <a:prstGeom prst="snip2DiagRect">
            <a:avLst/>
          </a:prstGeom>
          <a:solidFill>
            <a:schemeClr val="bg1"/>
          </a:solidFill>
          <a:effectLst/>
        </p:spPr>
        <p:txBody>
          <a:bodyPr>
            <a:normAutofit/>
          </a:bodyPr>
          <a:lstStyle>
            <a:lvl1pPr>
              <a:defRPr sz="2000" baseline="0"/>
            </a:lvl1pPr>
          </a:lstStyle>
          <a:p>
            <a:r>
              <a:rPr lang="en-US" dirty="0" smtClean="0"/>
              <a:t>Add Image</a:t>
            </a:r>
            <a:endParaRPr lang="en-US" dirty="0"/>
          </a:p>
        </p:txBody>
      </p:sp>
      <p:pic>
        <p:nvPicPr>
          <p:cNvPr id="16" name="図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758" y="7303740"/>
            <a:ext cx="6624736" cy="473991"/>
          </a:xfrm>
          <a:prstGeom prst="rect">
            <a:avLst/>
          </a:prstGeom>
        </p:spPr>
      </p:pic>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864282" y="6727676"/>
            <a:ext cx="7774868"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
        <p:nvSpPr>
          <p:cNvPr id="6" name="テキスト プレースホルダー 5"/>
          <p:cNvSpPr>
            <a:spLocks noGrp="1"/>
          </p:cNvSpPr>
          <p:nvPr>
            <p:ph type="body" sz="quarter" idx="14" hasCustomPrompt="1"/>
          </p:nvPr>
        </p:nvSpPr>
        <p:spPr>
          <a:xfrm>
            <a:off x="879122" y="7866148"/>
            <a:ext cx="7760028" cy="1597832"/>
          </a:xfrm>
        </p:spPr>
        <p:txBody>
          <a:bodyPr>
            <a:normAutofit/>
          </a:bodyPr>
          <a:lstStyle>
            <a:lvl1pPr algn="ctr">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pic>
        <p:nvPicPr>
          <p:cNvPr id="17" name="図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629" y="7303740"/>
            <a:ext cx="6624736" cy="473991"/>
          </a:xfrm>
          <a:prstGeom prst="rect">
            <a:avLst/>
          </a:prstGeom>
        </p:spPr>
      </p:pic>
      <p:sp>
        <p:nvSpPr>
          <p:cNvPr id="19" name="テキスト プレースホルダー 22"/>
          <p:cNvSpPr>
            <a:spLocks noGrp="1"/>
          </p:cNvSpPr>
          <p:nvPr>
            <p:ph type="body" sz="quarter" idx="16" hasCustomPrompt="1"/>
          </p:nvPr>
        </p:nvSpPr>
        <p:spPr>
          <a:xfrm>
            <a:off x="9656153" y="6727676"/>
            <a:ext cx="7774868" cy="1080120"/>
          </a:xfrm>
        </p:spPr>
        <p:txBody>
          <a:bodyPr anchor="ctr">
            <a:normAutofit/>
          </a:bodyPr>
          <a:lstStyle>
            <a:lvl1pPr algn="ctr">
              <a:defRPr sz="6000">
                <a:solidFill>
                  <a:srgbClr val="525252"/>
                </a:solidFill>
                <a:latin typeface="+mj-lt"/>
              </a:defRPr>
            </a:lvl1pPr>
          </a:lstStyle>
          <a:p>
            <a:pPr lvl="0"/>
            <a:r>
              <a:rPr lang="en-US" dirty="0" smtClean="0"/>
              <a:t>Text Here</a:t>
            </a:r>
            <a:endParaRPr lang="en-US" dirty="0"/>
          </a:p>
        </p:txBody>
      </p:sp>
      <p:sp>
        <p:nvSpPr>
          <p:cNvPr id="20" name="テキスト プレースホルダー 5"/>
          <p:cNvSpPr>
            <a:spLocks noGrp="1"/>
          </p:cNvSpPr>
          <p:nvPr>
            <p:ph type="body" sz="quarter" idx="17" hasCustomPrompt="1"/>
          </p:nvPr>
        </p:nvSpPr>
        <p:spPr>
          <a:xfrm>
            <a:off x="9670993" y="7866148"/>
            <a:ext cx="7760028" cy="1597832"/>
          </a:xfrm>
        </p:spPr>
        <p:txBody>
          <a:bodyPr>
            <a:normAutofit/>
          </a:bodyPr>
          <a:lstStyle>
            <a:lvl1pPr algn="ctr">
              <a:defRPr sz="20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373156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iterate type="wd">
                                    <p:tmPct val="10000"/>
                                  </p:iterate>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00"/>
                            </p:stCondLst>
                            <p:childTnLst>
                              <p:par>
                                <p:cTn id="48" presetID="2" presetClass="entr" presetSubtype="12" decel="100000" fill="hold" grpId="0" nodeType="afterEffect">
                                  <p:stCondLst>
                                    <p:cond delay="50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2" presetClass="entr" presetSubtype="1"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3" decel="100000" fill="hold" grpId="0" nodeType="withEffect">
                                  <p:stCondLst>
                                    <p:cond delay="50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0-#ppt_h/2"/>
                                          </p:val>
                                        </p:tav>
                                        <p:tav tm="100000">
                                          <p:val>
                                            <p:strVal val="#ppt_y"/>
                                          </p:val>
                                        </p:tav>
                                      </p:tavLst>
                                    </p:anim>
                                  </p:childTnLst>
                                </p:cTn>
                              </p:par>
                            </p:childTnLst>
                          </p:cTn>
                        </p:par>
                        <p:par>
                          <p:cTn id="60" fill="hold">
                            <p:stCondLst>
                              <p:cond delay="2800"/>
                            </p:stCondLst>
                            <p:childTnLst>
                              <p:par>
                                <p:cTn id="61" presetID="2" presetClass="entr" presetSubtype="2" decel="100000" fill="hold" grpId="0" nodeType="afterEffect">
                                  <p:stCondLst>
                                    <p:cond delay="0"/>
                                  </p:stCondLst>
                                  <p:iterate type="wd">
                                    <p:tmPct val="10000"/>
                                  </p:iterate>
                                  <p:childTnLst>
                                    <p:set>
                                      <p:cBhvr>
                                        <p:cTn id="62" dur="1" fill="hold">
                                          <p:stCondLst>
                                            <p:cond delay="0"/>
                                          </p:stCondLst>
                                        </p:cTn>
                                        <p:tgtEl>
                                          <p:spTgt spid="19">
                                            <p:txEl>
                                              <p:pRg st="0" end="0"/>
                                            </p:txEl>
                                          </p:spTgt>
                                        </p:tgtEl>
                                        <p:attrNameLst>
                                          <p:attrName>style.visibility</p:attrName>
                                        </p:attrNameLst>
                                      </p:cBhvr>
                                      <p:to>
                                        <p:strVal val="visible"/>
                                      </p:to>
                                    </p:set>
                                    <p:anim calcmode="lin" valueType="num">
                                      <p:cBhvr additive="base">
                                        <p:cTn id="63"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9">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8" grpId="0" animBg="1"/>
      <p:bldP spid="24" grpId="0" animBg="1"/>
      <p:bldP spid="7" grpId="0" animBg="1"/>
      <p:bldP spid="21" grpId="0" animBg="1"/>
      <p:bldP spid="5" grpId="0"/>
      <p:bldP spid="2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18299" y="1327076"/>
            <a:ext cx="3037075" cy="547688"/>
          </a:xfrm>
          <a:prstGeom prst="rect">
            <a:avLst/>
          </a:prstGeom>
        </p:spPr>
        <p:txBody>
          <a:bodyPr anchor="ctr"/>
          <a:lstStyle>
            <a:lvl1pPr algn="ctr">
              <a:defRPr sz="4000">
                <a:solidFill>
                  <a:schemeClr val="bg1">
                    <a:lumMod val="65000"/>
                  </a:schemeClr>
                </a:solidFill>
                <a:latin typeface="+mj-lt"/>
              </a:defRPr>
            </a:lvl1pPr>
          </a:lstStyle>
          <a:p>
            <a:r>
              <a:rPr lang="en-US" dirty="0" smtClean="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04" y="946049"/>
            <a:ext cx="10058388" cy="699964"/>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602" y="973757"/>
            <a:ext cx="10058391" cy="719666"/>
          </a:xfrm>
          <a:prstGeom prst="rect">
            <a:avLst/>
          </a:prstGeom>
        </p:spPr>
      </p:pic>
      <p:sp>
        <p:nvSpPr>
          <p:cNvPr id="2" name="タイトル 1"/>
          <p:cNvSpPr>
            <a:spLocks noGrp="1"/>
          </p:cNvSpPr>
          <p:nvPr>
            <p:ph type="title" hasCustomPrompt="1"/>
          </p:nvPr>
        </p:nvSpPr>
        <p:spPr>
          <a:xfrm>
            <a:off x="-1" y="318964"/>
            <a:ext cx="18286413" cy="987125"/>
          </a:xfrm>
        </p:spPr>
        <p:txBody>
          <a:bodyPr>
            <a:noAutofit/>
          </a:bodyPr>
          <a:lstStyle>
            <a:lvl1pPr algn="ctr">
              <a:defRPr sz="8800"/>
            </a:lvl1pPr>
          </a:lstStyle>
          <a:p>
            <a:r>
              <a:rPr lang="en-US" altLang="ja-JP" dirty="0" smtClean="0"/>
              <a:t>SLIDE TITLE HERE</a:t>
            </a:r>
            <a:endParaRPr lang="en-US" dirty="0"/>
          </a:p>
        </p:txBody>
      </p:sp>
      <p:sp>
        <p:nvSpPr>
          <p:cNvPr id="10" name="表プレースホルダー 9"/>
          <p:cNvSpPr>
            <a:spLocks noGrp="1"/>
          </p:cNvSpPr>
          <p:nvPr>
            <p:ph type="tbl" sz="quarter" idx="13" hasCustomPrompt="1"/>
          </p:nvPr>
        </p:nvSpPr>
        <p:spPr>
          <a:xfrm>
            <a:off x="1509713" y="2479204"/>
            <a:ext cx="4537075" cy="4752975"/>
          </a:xfrm>
          <a:solidFill>
            <a:schemeClr val="bg1">
              <a:lumMod val="95000"/>
            </a:schemeClr>
          </a:solidFill>
        </p:spPr>
        <p:txBody>
          <a:bodyPr>
            <a:normAutofit/>
          </a:bodyPr>
          <a:lstStyle>
            <a:lvl1pPr>
              <a:defRPr sz="2400"/>
            </a:lvl1pPr>
          </a:lstStyle>
          <a:p>
            <a:r>
              <a:rPr lang="en-US" dirty="0" smtClean="0"/>
              <a:t>Table</a:t>
            </a:r>
            <a:endParaRPr lang="en-US" dirty="0"/>
          </a:p>
        </p:txBody>
      </p:sp>
      <p:sp>
        <p:nvSpPr>
          <p:cNvPr id="26" name="テキスト プレースホルダー 22"/>
          <p:cNvSpPr>
            <a:spLocks noGrp="1"/>
          </p:cNvSpPr>
          <p:nvPr>
            <p:ph type="body" sz="quarter" idx="16" hasCustomPrompt="1"/>
          </p:nvPr>
        </p:nvSpPr>
        <p:spPr>
          <a:xfrm>
            <a:off x="1417704" y="7338445"/>
            <a:ext cx="4629157"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27" name="テキスト プレースホルダー 5"/>
          <p:cNvSpPr>
            <a:spLocks noGrp="1"/>
          </p:cNvSpPr>
          <p:nvPr>
            <p:ph type="body" sz="quarter" idx="17" hasCustomPrompt="1"/>
          </p:nvPr>
        </p:nvSpPr>
        <p:spPr>
          <a:xfrm>
            <a:off x="1404064" y="7952259"/>
            <a:ext cx="4666436" cy="1583730"/>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28" name="表プレースホルダー 9"/>
          <p:cNvSpPr>
            <a:spLocks noGrp="1"/>
          </p:cNvSpPr>
          <p:nvPr>
            <p:ph type="tbl" sz="quarter" idx="18" hasCustomPrompt="1"/>
          </p:nvPr>
        </p:nvSpPr>
        <p:spPr>
          <a:xfrm>
            <a:off x="6875462" y="2479204"/>
            <a:ext cx="4537075" cy="4752975"/>
          </a:xfrm>
          <a:solidFill>
            <a:schemeClr val="bg1">
              <a:lumMod val="95000"/>
            </a:schemeClr>
          </a:solidFill>
        </p:spPr>
        <p:txBody>
          <a:bodyPr>
            <a:normAutofit/>
          </a:bodyPr>
          <a:lstStyle>
            <a:lvl1pPr>
              <a:defRPr sz="2400"/>
            </a:lvl1pPr>
          </a:lstStyle>
          <a:p>
            <a:r>
              <a:rPr lang="en-US" dirty="0" smtClean="0"/>
              <a:t>Table</a:t>
            </a:r>
            <a:endParaRPr lang="en-US" dirty="0"/>
          </a:p>
        </p:txBody>
      </p:sp>
      <p:sp>
        <p:nvSpPr>
          <p:cNvPr id="29" name="テキスト プレースホルダー 22"/>
          <p:cNvSpPr>
            <a:spLocks noGrp="1"/>
          </p:cNvSpPr>
          <p:nvPr>
            <p:ph type="body" sz="quarter" idx="19" hasCustomPrompt="1"/>
          </p:nvPr>
        </p:nvSpPr>
        <p:spPr>
          <a:xfrm>
            <a:off x="6783453" y="7338445"/>
            <a:ext cx="4629157"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30" name="テキスト プレースホルダー 5"/>
          <p:cNvSpPr>
            <a:spLocks noGrp="1"/>
          </p:cNvSpPr>
          <p:nvPr>
            <p:ph type="body" sz="quarter" idx="20" hasCustomPrompt="1"/>
          </p:nvPr>
        </p:nvSpPr>
        <p:spPr>
          <a:xfrm>
            <a:off x="6769813" y="7952259"/>
            <a:ext cx="4666436" cy="1583730"/>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
        <p:nvSpPr>
          <p:cNvPr id="31" name="表プレースホルダー 9"/>
          <p:cNvSpPr>
            <a:spLocks noGrp="1"/>
          </p:cNvSpPr>
          <p:nvPr>
            <p:ph type="tbl" sz="quarter" idx="21" hasCustomPrompt="1"/>
          </p:nvPr>
        </p:nvSpPr>
        <p:spPr>
          <a:xfrm>
            <a:off x="12287275" y="2479204"/>
            <a:ext cx="4537075" cy="4752975"/>
          </a:xfrm>
          <a:solidFill>
            <a:schemeClr val="bg1">
              <a:lumMod val="95000"/>
            </a:schemeClr>
          </a:solidFill>
        </p:spPr>
        <p:txBody>
          <a:bodyPr>
            <a:normAutofit/>
          </a:bodyPr>
          <a:lstStyle>
            <a:lvl1pPr>
              <a:defRPr sz="2400"/>
            </a:lvl1pPr>
          </a:lstStyle>
          <a:p>
            <a:r>
              <a:rPr lang="en-US" dirty="0" smtClean="0"/>
              <a:t>Table</a:t>
            </a:r>
            <a:endParaRPr lang="en-US" dirty="0"/>
          </a:p>
        </p:txBody>
      </p:sp>
      <p:sp>
        <p:nvSpPr>
          <p:cNvPr id="32" name="テキスト プレースホルダー 22"/>
          <p:cNvSpPr>
            <a:spLocks noGrp="1"/>
          </p:cNvSpPr>
          <p:nvPr>
            <p:ph type="body" sz="quarter" idx="22" hasCustomPrompt="1"/>
          </p:nvPr>
        </p:nvSpPr>
        <p:spPr>
          <a:xfrm>
            <a:off x="12195266" y="7338445"/>
            <a:ext cx="4629157" cy="720080"/>
          </a:xfrm>
        </p:spPr>
        <p:txBody>
          <a:bodyPr anchor="ctr">
            <a:normAutofit/>
          </a:bodyPr>
          <a:lstStyle>
            <a:lvl1pPr algn="l">
              <a:defRPr sz="4000">
                <a:latin typeface="+mj-lt"/>
              </a:defRPr>
            </a:lvl1pPr>
          </a:lstStyle>
          <a:p>
            <a:pPr lvl="0"/>
            <a:r>
              <a:rPr lang="en-US" dirty="0" smtClean="0"/>
              <a:t>Text Here</a:t>
            </a:r>
            <a:endParaRPr lang="en-US" dirty="0"/>
          </a:p>
        </p:txBody>
      </p:sp>
      <p:sp>
        <p:nvSpPr>
          <p:cNvPr id="33" name="テキスト プレースホルダー 5"/>
          <p:cNvSpPr>
            <a:spLocks noGrp="1"/>
          </p:cNvSpPr>
          <p:nvPr>
            <p:ph type="body" sz="quarter" idx="23" hasCustomPrompt="1"/>
          </p:nvPr>
        </p:nvSpPr>
        <p:spPr>
          <a:xfrm>
            <a:off x="12181626" y="7952259"/>
            <a:ext cx="4666436" cy="1583730"/>
          </a:xfrm>
        </p:spPr>
        <p:txBody>
          <a:bodyPr>
            <a:normAutofit/>
          </a:bodyPr>
          <a:lstStyle>
            <a:lvl1pPr algn="l">
              <a:defRPr sz="180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27452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250"/>
                            </p:stCondLst>
                            <p:childTnLst>
                              <p:par>
                                <p:cTn id="26" presetID="2" presetClass="entr" presetSubtype="8" decel="100000" fill="hold" grpId="0" nodeType="after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additive="base">
                                        <p:cTn id="28"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additive="base">
                                        <p:cTn id="3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 calcmode="lin" valueType="num">
                                      <p:cBhvr additive="base">
                                        <p:cTn id="4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750"/>
                            </p:stCondLst>
                            <p:childTnLst>
                              <p:par>
                                <p:cTn id="48" presetID="22" presetClass="entr" presetSubtype="4"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par>
                          <p:cTn id="51" fill="hold">
                            <p:stCondLst>
                              <p:cond delay="3250"/>
                            </p:stCondLst>
                            <p:childTnLst>
                              <p:par>
                                <p:cTn id="52" presetID="2" presetClass="entr" presetSubtype="8" decel="100000"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animBg="1"/>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8"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 Big Text">
    <p:spTree>
      <p:nvGrpSpPr>
        <p:cNvPr id="1" name=""/>
        <p:cNvGrpSpPr/>
        <p:nvPr/>
      </p:nvGrpSpPr>
      <p:grpSpPr>
        <a:xfrm>
          <a:off x="0" y="0"/>
          <a:ext cx="0" cy="0"/>
          <a:chOff x="0" y="0"/>
          <a:chExt cx="0" cy="0"/>
        </a:xfrm>
      </p:grpSpPr>
      <p:sp>
        <p:nvSpPr>
          <p:cNvPr id="9" name="対角する 2 つの角を切り取った四角形 8"/>
          <p:cNvSpPr/>
          <p:nvPr userDrawn="1"/>
        </p:nvSpPr>
        <p:spPr>
          <a:xfrm rot="120000">
            <a:off x="1731029" y="779087"/>
            <a:ext cx="7096318" cy="8643361"/>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対角する 2 つの角を切り取った四角形 9"/>
          <p:cNvSpPr/>
          <p:nvPr userDrawn="1"/>
        </p:nvSpPr>
        <p:spPr>
          <a:xfrm rot="21233286">
            <a:off x="798193" y="1050071"/>
            <a:ext cx="7096318" cy="8643361"/>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図プレースホルダー 6"/>
          <p:cNvSpPr>
            <a:spLocks noGrp="1"/>
          </p:cNvSpPr>
          <p:nvPr>
            <p:ph type="pic" sz="quarter" idx="15" hasCustomPrompt="1"/>
          </p:nvPr>
        </p:nvSpPr>
        <p:spPr>
          <a:xfrm rot="21423148">
            <a:off x="1245653" y="824274"/>
            <a:ext cx="7096115" cy="8498662"/>
          </a:xfrm>
          <a:prstGeom prst="snip2DiagRect">
            <a:avLst/>
          </a:prstGeom>
          <a:solidFill>
            <a:schemeClr val="bg1"/>
          </a:solidFill>
          <a:effectLst/>
        </p:spPr>
        <p:txBody>
          <a:bodyPr>
            <a:normAutofit/>
          </a:bodyPr>
          <a:lstStyle>
            <a:lvl1pPr>
              <a:defRPr sz="2000" baseline="0"/>
            </a:lvl1pPr>
          </a:lstStyle>
          <a:p>
            <a:r>
              <a:rPr lang="en-US" dirty="0" smtClean="0"/>
              <a:t>Add Image</a:t>
            </a:r>
            <a:endParaRPr lang="en-US" dirty="0"/>
          </a:p>
        </p:txBody>
      </p:sp>
      <p:sp>
        <p:nvSpPr>
          <p:cNvPr id="12" name="タイトル 1"/>
          <p:cNvSpPr>
            <a:spLocks noGrp="1"/>
          </p:cNvSpPr>
          <p:nvPr>
            <p:ph type="ctrTitle" hasCustomPrompt="1"/>
          </p:nvPr>
        </p:nvSpPr>
        <p:spPr>
          <a:xfrm>
            <a:off x="9144000" y="1615108"/>
            <a:ext cx="8136110" cy="7488832"/>
          </a:xfrm>
        </p:spPr>
        <p:txBody>
          <a:bodyPr anchor="ctr">
            <a:noAutofit/>
          </a:bodyPr>
          <a:lstStyle>
            <a:lvl1pPr algn="l">
              <a:lnSpc>
                <a:spcPts val="12000"/>
              </a:lnSpc>
              <a:defRPr sz="15000" baseline="0"/>
            </a:lvl1pPr>
          </a:lstStyle>
          <a:p>
            <a:r>
              <a:rPr lang="en-US" altLang="ja-JP" dirty="0" smtClean="0"/>
              <a:t>TEXT</a:t>
            </a:r>
            <a:br>
              <a:rPr lang="en-US" altLang="ja-JP" dirty="0" smtClean="0"/>
            </a:br>
            <a:r>
              <a:rPr lang="en-US" altLang="ja-JP" dirty="0" smtClean="0"/>
              <a:t>HERE</a:t>
            </a:r>
            <a:endParaRPr lang="en-US" dirty="0"/>
          </a:p>
        </p:txBody>
      </p:sp>
    </p:spTree>
    <p:extLst>
      <p:ext uri="{BB962C8B-B14F-4D97-AF65-F5344CB8AC3E}">
        <p14:creationId xmlns:p14="http://schemas.microsoft.com/office/powerpoint/2010/main" val="15468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3" decel="78000" fill="hold" grpId="0" nodeType="afterEffect">
                                  <p:stCondLst>
                                    <p:cond delay="0"/>
                                  </p:stCondLst>
                                  <p:iterate type="wd">
                                    <p:tmPct val="10000"/>
                                  </p:iterate>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Text - Sub Text">
    <p:spTree>
      <p:nvGrpSpPr>
        <p:cNvPr id="1" name=""/>
        <p:cNvGrpSpPr/>
        <p:nvPr/>
      </p:nvGrpSpPr>
      <p:grpSpPr>
        <a:xfrm>
          <a:off x="0" y="0"/>
          <a:ext cx="0" cy="0"/>
          <a:chOff x="0" y="0"/>
          <a:chExt cx="0" cy="0"/>
        </a:xfrm>
      </p:grpSpPr>
      <p:sp>
        <p:nvSpPr>
          <p:cNvPr id="7" name="対角する 2 つの角を切り取った四角形 6"/>
          <p:cNvSpPr/>
          <p:nvPr userDrawn="1"/>
        </p:nvSpPr>
        <p:spPr>
          <a:xfrm rot="21041973">
            <a:off x="8555980" y="3880869"/>
            <a:ext cx="648072" cy="6480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タイトル 1"/>
          <p:cNvSpPr>
            <a:spLocks noGrp="1"/>
          </p:cNvSpPr>
          <p:nvPr>
            <p:ph type="ctrTitle" hasCustomPrompt="1"/>
          </p:nvPr>
        </p:nvSpPr>
        <p:spPr>
          <a:xfrm>
            <a:off x="574254" y="4279404"/>
            <a:ext cx="8136110" cy="2232248"/>
          </a:xfrm>
        </p:spPr>
        <p:txBody>
          <a:bodyPr anchor="ctr">
            <a:noAutofit/>
          </a:bodyPr>
          <a:lstStyle>
            <a:lvl1pPr algn="r">
              <a:lnSpc>
                <a:spcPts val="12000"/>
              </a:lnSpc>
              <a:defRPr sz="15000" baseline="0"/>
            </a:lvl1pPr>
          </a:lstStyle>
          <a:p>
            <a:r>
              <a:rPr lang="en-US" altLang="ja-JP" dirty="0" smtClean="0"/>
              <a:t>WORD HERE</a:t>
            </a:r>
            <a:endParaRPr lang="en-US" dirty="0"/>
          </a:p>
        </p:txBody>
      </p:sp>
      <p:sp>
        <p:nvSpPr>
          <p:cNvPr id="2" name="対角する 2 つの角を切り取った四角形 1"/>
          <p:cNvSpPr/>
          <p:nvPr userDrawn="1"/>
        </p:nvSpPr>
        <p:spPr>
          <a:xfrm rot="20332808">
            <a:off x="8449168" y="3798331"/>
            <a:ext cx="648072" cy="64807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サブタイトル 2"/>
          <p:cNvSpPr>
            <a:spLocks noGrp="1"/>
          </p:cNvSpPr>
          <p:nvPr>
            <p:ph type="subTitle" idx="1" hasCustomPrompt="1"/>
          </p:nvPr>
        </p:nvSpPr>
        <p:spPr>
          <a:xfrm>
            <a:off x="8880016" y="4351412"/>
            <a:ext cx="8250940" cy="1512168"/>
          </a:xfrm>
        </p:spPr>
        <p:txBody>
          <a:bodyPr anchor="ctr">
            <a:noAutofit/>
          </a:bodyPr>
          <a:lstStyle>
            <a:lvl1pPr marL="0" indent="0" algn="l">
              <a:lnSpc>
                <a:spcPts val="3000"/>
              </a:lnSpc>
              <a:buNone/>
              <a:defRPr sz="2400" i="0" baseline="0">
                <a:solidFill>
                  <a:srgbClr val="525252"/>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Tree>
    <p:extLst>
      <p:ext uri="{BB962C8B-B14F-4D97-AF65-F5344CB8AC3E}">
        <p14:creationId xmlns:p14="http://schemas.microsoft.com/office/powerpoint/2010/main" val="37053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7800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10"/>
                            </p:stCondLst>
                            <p:childTnLst>
                              <p:par>
                                <p:cTn id="10" presetID="2" presetClass="entr" presetSubtype="9"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decel="10000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010"/>
                            </p:stCondLst>
                            <p:childTnLst>
                              <p:par>
                                <p:cTn id="19" presetID="2" presetClass="entr" presetSubtype="2" decel="6400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 grpId="0" animBg="1"/>
      <p:bldP spid="8" grpId="0" build="p">
        <p:tmplLst>
          <p:tmpl lvl="1">
            <p:tnLst>
              <p:par>
                <p:cTn presetID="2" presetClass="entr" presetSubtype="2" decel="64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nank You">
    <p:spTree>
      <p:nvGrpSpPr>
        <p:cNvPr id="1" name=""/>
        <p:cNvGrpSpPr/>
        <p:nvPr/>
      </p:nvGrpSpPr>
      <p:grpSpPr>
        <a:xfrm>
          <a:off x="0" y="0"/>
          <a:ext cx="0" cy="0"/>
          <a:chOff x="0" y="0"/>
          <a:chExt cx="0" cy="0"/>
        </a:xfrm>
      </p:grpSpPr>
      <p:sp>
        <p:nvSpPr>
          <p:cNvPr id="3" name="サブタイトル 2"/>
          <p:cNvSpPr>
            <a:spLocks noGrp="1"/>
          </p:cNvSpPr>
          <p:nvPr>
            <p:ph type="subTitle" idx="1" hasCustomPrompt="1"/>
          </p:nvPr>
        </p:nvSpPr>
        <p:spPr>
          <a:xfrm>
            <a:off x="2302446" y="5719564"/>
            <a:ext cx="13681520" cy="1584176"/>
          </a:xfrm>
        </p:spPr>
        <p:txBody>
          <a:bodyPr>
            <a:noAutofit/>
          </a:bodyPr>
          <a:lstStyle>
            <a:lvl1pPr marL="0" indent="0" algn="ctr">
              <a:lnSpc>
                <a:spcPts val="3000"/>
              </a:lnSpc>
              <a:buNone/>
              <a:defRPr sz="3600" i="0" baseline="0">
                <a:solidFill>
                  <a:schemeClr val="accent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p>
        </p:txBody>
      </p:sp>
      <p:sp>
        <p:nvSpPr>
          <p:cNvPr id="20" name="正方形/長方形 19"/>
          <p:cNvSpPr/>
          <p:nvPr userDrawn="1"/>
        </p:nvSpPr>
        <p:spPr>
          <a:xfrm rot="18000000">
            <a:off x="-22244906" y="4076748"/>
            <a:ext cx="18339403" cy="617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2" name="正方形/長方形 21"/>
          <p:cNvSpPr/>
          <p:nvPr userDrawn="1"/>
        </p:nvSpPr>
        <p:spPr>
          <a:xfrm rot="18000000">
            <a:off x="-20596954" y="3917992"/>
            <a:ext cx="18384012" cy="468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654" y="4947478"/>
            <a:ext cx="12313351" cy="856887"/>
          </a:xfrm>
          <a:prstGeom prst="rect">
            <a:avLst/>
          </a:prstGeom>
        </p:spPr>
      </p:pic>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8430" y="4765049"/>
            <a:ext cx="11019680" cy="788445"/>
          </a:xfrm>
          <a:prstGeom prst="rect">
            <a:avLst/>
          </a:prstGeom>
        </p:spPr>
      </p:pic>
      <p:sp>
        <p:nvSpPr>
          <p:cNvPr id="2" name="タイトル 1"/>
          <p:cNvSpPr>
            <a:spLocks noGrp="1"/>
          </p:cNvSpPr>
          <p:nvPr>
            <p:ph type="ctrTitle" hasCustomPrompt="1"/>
          </p:nvPr>
        </p:nvSpPr>
        <p:spPr>
          <a:xfrm>
            <a:off x="2955656" y="4207396"/>
            <a:ext cx="12380238" cy="1401766"/>
          </a:xfrm>
        </p:spPr>
        <p:txBody>
          <a:bodyPr anchor="b">
            <a:noAutofit/>
          </a:bodyPr>
          <a:lstStyle>
            <a:lvl1pPr algn="ctr">
              <a:lnSpc>
                <a:spcPts val="9000"/>
              </a:lnSpc>
              <a:defRPr sz="9600"/>
            </a:lvl1pPr>
          </a:lstStyle>
          <a:p>
            <a:r>
              <a:rPr lang="en-US" altLang="ja-JP" dirty="0" smtClean="0"/>
              <a:t>Presentation Title Here</a:t>
            </a:r>
            <a:endParaRPr lang="en-US" dirty="0"/>
          </a:p>
        </p:txBody>
      </p:sp>
      <p:sp>
        <p:nvSpPr>
          <p:cNvPr id="8" name="テキスト プレースホルダー 5"/>
          <p:cNvSpPr>
            <a:spLocks noGrp="1"/>
          </p:cNvSpPr>
          <p:nvPr>
            <p:ph type="body" sz="quarter" idx="16" hasCustomPrompt="1"/>
          </p:nvPr>
        </p:nvSpPr>
        <p:spPr>
          <a:xfrm>
            <a:off x="2559156" y="8527876"/>
            <a:ext cx="13136778" cy="1381808"/>
          </a:xfrm>
        </p:spPr>
        <p:txBody>
          <a:bodyPr anchor="b">
            <a:normAutofit/>
          </a:bodyPr>
          <a:lstStyle>
            <a:lvl1pPr algn="ctr">
              <a:defRPr sz="2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smtClean="0"/>
              <a:t>Text Here</a:t>
            </a:r>
            <a:endParaRPr lang="en-US" dirty="0"/>
          </a:p>
        </p:txBody>
      </p:sp>
    </p:spTree>
    <p:extLst>
      <p:ext uri="{BB962C8B-B14F-4D97-AF65-F5344CB8AC3E}">
        <p14:creationId xmlns:p14="http://schemas.microsoft.com/office/powerpoint/2010/main" val="29096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P spid="8" grpId="0" build="p">
        <p:tmplLst>
          <p:tmpl lvl="1">
            <p:tnLst>
              <p:par>
                <p:cTn presetID="2" presetClass="entr" presetSubtype="4"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25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uge Imag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
        <p:nvSpPr>
          <p:cNvPr id="5" name="テキスト プレースホルダー 3"/>
          <p:cNvSpPr>
            <a:spLocks noGrp="1"/>
          </p:cNvSpPr>
          <p:nvPr>
            <p:ph type="body" sz="quarter" idx="12" hasCustomPrompt="1"/>
          </p:nvPr>
        </p:nvSpPr>
        <p:spPr>
          <a:xfrm rot="21420572">
            <a:off x="933848" y="7951862"/>
            <a:ext cx="9144570" cy="1440209"/>
          </a:xfrm>
          <a:prstGeom prst="snip2DiagRect">
            <a:avLst/>
          </a:prstGeom>
          <a:solidFill>
            <a:schemeClr val="accent2">
              <a:alpha val="40000"/>
            </a:schemeClr>
          </a:solidFill>
        </p:spPr>
        <p:txBody>
          <a:bodyPr anchor="ctr">
            <a:noAutofit/>
          </a:bodyPr>
          <a:lstStyle>
            <a:lvl1pPr>
              <a:defRPr sz="8000" baseline="0">
                <a:latin typeface="+mj-lt"/>
              </a:defRPr>
            </a:lvl1pPr>
          </a:lstStyle>
          <a:p>
            <a:pPr lvl="0"/>
            <a:r>
              <a:rPr lang="en-US" altLang="ja-JP" dirty="0" smtClean="0"/>
              <a:t> </a:t>
            </a:r>
            <a:endParaRPr lang="ja-JP" altLang="en-US" dirty="0" smtClean="0"/>
          </a:p>
        </p:txBody>
      </p:sp>
      <p:sp>
        <p:nvSpPr>
          <p:cNvPr id="4" name="テキスト プレースホルダー 3"/>
          <p:cNvSpPr>
            <a:spLocks noGrp="1"/>
          </p:cNvSpPr>
          <p:nvPr>
            <p:ph type="body" sz="quarter" idx="11" hasCustomPrompt="1"/>
          </p:nvPr>
        </p:nvSpPr>
        <p:spPr>
          <a:xfrm>
            <a:off x="646262" y="7807796"/>
            <a:ext cx="9144570" cy="1440209"/>
          </a:xfrm>
          <a:prstGeom prst="snip2DiagRect">
            <a:avLst/>
          </a:prstGeom>
          <a:solidFill>
            <a:schemeClr val="accent1">
              <a:alpha val="40000"/>
            </a:schemeClr>
          </a:solidFill>
        </p:spPr>
        <p:txBody>
          <a:bodyPr anchor="ctr">
            <a:noAutofit/>
          </a:bodyPr>
          <a:lstStyle>
            <a:lvl1pPr algn="l">
              <a:defRPr sz="8000" baseline="0">
                <a:solidFill>
                  <a:schemeClr val="bg1"/>
                </a:solidFill>
                <a:latin typeface="+mj-lt"/>
              </a:defRPr>
            </a:lvl1pPr>
          </a:lstStyle>
          <a:p>
            <a:pPr lvl="0"/>
            <a:r>
              <a:rPr lang="en-US" altLang="ja-JP" dirty="0" smtClean="0"/>
              <a:t>TEXT HERE</a:t>
            </a:r>
            <a:endParaRPr lang="ja-JP" altLang="en-US" dirty="0" smtClean="0"/>
          </a:p>
        </p:txBody>
      </p:sp>
    </p:spTree>
    <p:extLst>
      <p:ext uri="{BB962C8B-B14F-4D97-AF65-F5344CB8AC3E}">
        <p14:creationId xmlns:p14="http://schemas.microsoft.com/office/powerpoint/2010/main" val="388304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6" decel="100000"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 calcmode="lin" valueType="num">
                                      <p:cBhvr additive="base">
                                        <p:cTn id="10"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11" dur="500" fill="hold"/>
                                        <p:tgtEl>
                                          <p:spTgt spid="5">
                                            <p:bg/>
                                          </p:spTgt>
                                        </p:tgtEl>
                                        <p:attrNameLst>
                                          <p:attrName>ppt_y</p:attrName>
                                        </p:attrNameLst>
                                      </p:cBhvr>
                                      <p:tavLst>
                                        <p:tav tm="0">
                                          <p:val>
                                            <p:strVal val="1+#ppt_h/2"/>
                                          </p:val>
                                        </p:tav>
                                        <p:tav tm="100000">
                                          <p:val>
                                            <p:strVal val="#ppt_y"/>
                                          </p:val>
                                        </p:tav>
                                      </p:tavLst>
                                    </p:anim>
                                  </p:childTnLst>
                                </p:cTn>
                              </p:par>
                              <p:par>
                                <p:cTn id="12" presetID="2" presetClass="entr" presetSubtype="6" decel="10000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3" decel="100000" fill="hold" grpId="0" nodeType="with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bg/>
                                          </p:spTgt>
                                        </p:tgtEl>
                                        <p:attrNameLst>
                                          <p:attrName>ppt_y</p:attrName>
                                        </p:attrNameLst>
                                      </p:cBhvr>
                                      <p:tavLst>
                                        <p:tav tm="0">
                                          <p:val>
                                            <p:strVal val="0-#ppt_h/2"/>
                                          </p:val>
                                        </p:tav>
                                        <p:tav tm="100000">
                                          <p:val>
                                            <p:strVal val="#ppt_y"/>
                                          </p:val>
                                        </p:tav>
                                      </p:tavLst>
                                    </p:anim>
                                  </p:childTnLst>
                                </p:cTn>
                              </p:par>
                              <p:par>
                                <p:cTn id="20" presetID="2" presetClass="entr" presetSubtype="3" decel="10000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animBg="1">
        <p:tmplLst>
          <p:tmpl>
            <p:tnLst>
              <p:par>
                <p:cTn presetID="2" presetClass="entr" presetSubtype="6"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 lvl="1">
            <p:tnLst>
              <p:par>
                <p:cTn presetID="2" presetClass="entr" presetSubtype="6"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build="p" animBg="1">
        <p:tmplLst>
          <p:tmpl>
            <p:tnLst>
              <p:par>
                <p:cTn presetID="2" presetClass="entr" presetSubtype="3"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 lvl="1">
            <p:tnLst>
              <p:par>
                <p:cTn presetID="2" presetClass="entr" presetSubtype="3"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uge Image - Huge Text 2">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smtClean="0"/>
              <a:t>Add Image</a:t>
            </a:r>
            <a:endParaRPr lang="en-US" dirty="0"/>
          </a:p>
        </p:txBody>
      </p:sp>
      <p:sp>
        <p:nvSpPr>
          <p:cNvPr id="4" name="テキスト プレースホルダー 3"/>
          <p:cNvSpPr>
            <a:spLocks noGrp="1"/>
          </p:cNvSpPr>
          <p:nvPr>
            <p:ph type="body" sz="quarter" idx="11" hasCustomPrompt="1"/>
          </p:nvPr>
        </p:nvSpPr>
        <p:spPr>
          <a:xfrm>
            <a:off x="-571" y="5791572"/>
            <a:ext cx="18286983" cy="2736303"/>
          </a:xfrm>
          <a:prstGeom prst="rect">
            <a:avLst/>
          </a:prstGeom>
          <a:solidFill>
            <a:schemeClr val="accent1">
              <a:alpha val="40000"/>
            </a:schemeClr>
          </a:solidFill>
        </p:spPr>
        <p:txBody>
          <a:bodyPr anchor="ctr">
            <a:noAutofit/>
          </a:bodyPr>
          <a:lstStyle>
            <a:lvl1pPr algn="ctr">
              <a:defRPr sz="8000" baseline="0">
                <a:solidFill>
                  <a:schemeClr val="bg1"/>
                </a:solidFill>
                <a:latin typeface="+mj-lt"/>
              </a:defRPr>
            </a:lvl1pPr>
          </a:lstStyle>
          <a:p>
            <a:pPr lvl="0"/>
            <a:r>
              <a:rPr lang="en-US" altLang="ja-JP" dirty="0" smtClean="0"/>
              <a:t> </a:t>
            </a:r>
            <a:endParaRPr lang="ja-JP" altLang="en-US" dirty="0" smtClean="0"/>
          </a:p>
        </p:txBody>
      </p:sp>
      <p:sp>
        <p:nvSpPr>
          <p:cNvPr id="6" name="タイトル 1"/>
          <p:cNvSpPr>
            <a:spLocks noGrp="1"/>
          </p:cNvSpPr>
          <p:nvPr>
            <p:ph type="ctrTitle" hasCustomPrompt="1"/>
          </p:nvPr>
        </p:nvSpPr>
        <p:spPr>
          <a:xfrm>
            <a:off x="502246" y="6151612"/>
            <a:ext cx="17209912" cy="1872208"/>
          </a:xfrm>
        </p:spPr>
        <p:txBody>
          <a:bodyPr anchor="b">
            <a:noAutofit/>
          </a:bodyPr>
          <a:lstStyle>
            <a:lvl1pPr algn="ctr">
              <a:lnSpc>
                <a:spcPts val="12000"/>
              </a:lnSpc>
              <a:defRPr sz="15000" baseline="0">
                <a:solidFill>
                  <a:schemeClr val="bg1"/>
                </a:solidFill>
                <a:effectLst/>
              </a:defRPr>
            </a:lvl1pPr>
          </a:lstStyle>
          <a:p>
            <a:r>
              <a:rPr lang="en-US" altLang="ja-JP" dirty="0" smtClean="0"/>
              <a:t>TEXT HERE</a:t>
            </a:r>
            <a:endParaRPr lang="en-US" dirty="0"/>
          </a:p>
        </p:txBody>
      </p:sp>
      <p:sp>
        <p:nvSpPr>
          <p:cNvPr id="7" name="サブタイトル 2"/>
          <p:cNvSpPr>
            <a:spLocks noGrp="1"/>
          </p:cNvSpPr>
          <p:nvPr>
            <p:ph type="subTitle" idx="1" hasCustomPrompt="1"/>
          </p:nvPr>
        </p:nvSpPr>
        <p:spPr>
          <a:xfrm>
            <a:off x="502246" y="7735788"/>
            <a:ext cx="17209912" cy="648072"/>
          </a:xfrm>
        </p:spPr>
        <p:txBody>
          <a:bodyPr anchor="ctr">
            <a:noAutofit/>
          </a:bodyPr>
          <a:lstStyle>
            <a:lvl1pPr marL="0" indent="0" algn="ctr">
              <a:lnSpc>
                <a:spcPts val="3000"/>
              </a:lnSpc>
              <a:buNone/>
              <a:defRPr sz="4000" i="0" baseline="0">
                <a:solidFill>
                  <a:schemeClr val="bg1"/>
                </a:solidFill>
                <a:effectLst/>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smtClean="0"/>
              <a:t>Sub Title Here</a:t>
            </a:r>
            <a:endParaRPr lang="en-US" dirty="0"/>
          </a:p>
        </p:txBody>
      </p:sp>
    </p:spTree>
    <p:extLst>
      <p:ext uri="{BB962C8B-B14F-4D97-AF65-F5344CB8AC3E}">
        <p14:creationId xmlns:p14="http://schemas.microsoft.com/office/powerpoint/2010/main" val="604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2" presetClass="entr" presetSubtype="9" decel="78000" fill="hold" grpId="0" nodeType="with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2" decel="64000" fill="hold" grpId="0" nodeType="withEffect">
                                  <p:stCondLst>
                                    <p:cond delay="25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p:bldP spid="7" grpId="0" build="p">
        <p:tmplLst>
          <p:tmpl lvl="1">
            <p:tnLst>
              <p:par>
                <p:cTn presetID="2" presetClass="entr" presetSubtype="2" decel="64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theme" Target="../theme/theme2.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321" y="267943"/>
            <a:ext cx="16457772" cy="987125"/>
          </a:xfrm>
          <a:prstGeom prst="rect">
            <a:avLst/>
          </a:prstGeom>
        </p:spPr>
        <p:txBody>
          <a:bodyPr vert="horz" lIns="163275" tIns="81638" rIns="163275" bIns="81638" rtlCol="0" anchor="ctr">
            <a:normAutofit/>
          </a:bodyPr>
          <a:lstStyle/>
          <a:p>
            <a:r>
              <a:rPr lang="en-US" altLang="ja-JP" dirty="0" smtClean="0"/>
              <a:t>Master Title</a:t>
            </a:r>
            <a:endParaRPr lang="en-US" dirty="0"/>
          </a:p>
        </p:txBody>
      </p:sp>
      <p:sp>
        <p:nvSpPr>
          <p:cNvPr id="3" name="テキスト プレースホルダー 2"/>
          <p:cNvSpPr>
            <a:spLocks noGrp="1"/>
          </p:cNvSpPr>
          <p:nvPr>
            <p:ph type="body" idx="1"/>
          </p:nvPr>
        </p:nvSpPr>
        <p:spPr>
          <a:xfrm>
            <a:off x="914321" y="1615108"/>
            <a:ext cx="16457772" cy="7776864"/>
          </a:xfrm>
          <a:prstGeom prst="rect">
            <a:avLst/>
          </a:prstGeom>
        </p:spPr>
        <p:txBody>
          <a:bodyPr vert="horz" lIns="163275" tIns="81638" rIns="163275" bIns="81638" rtlCol="0">
            <a:normAutofit/>
          </a:bodyPr>
          <a:lstStyle/>
          <a:p>
            <a:pPr lvl="0"/>
            <a:r>
              <a:rPr lang="en-US" altLang="ja-JP" dirty="0" smtClean="0"/>
              <a:t>Master Text Here</a:t>
            </a:r>
            <a:endParaRPr lang="ja-JP" altLang="en-US" dirty="0" smtClean="0"/>
          </a:p>
        </p:txBody>
      </p:sp>
    </p:spTree>
    <p:extLst>
      <p:ext uri="{BB962C8B-B14F-4D97-AF65-F5344CB8AC3E}">
        <p14:creationId xmlns:p14="http://schemas.microsoft.com/office/powerpoint/2010/main" val="1165330069"/>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91" r:id="rId3"/>
    <p:sldLayoutId id="2147483694" r:id="rId4"/>
    <p:sldLayoutId id="2147483712" r:id="rId5"/>
    <p:sldLayoutId id="2147483720" r:id="rId6"/>
    <p:sldLayoutId id="2147483698" r:id="rId7"/>
    <p:sldLayoutId id="2147483701" r:id="rId8"/>
    <p:sldLayoutId id="2147483719" r:id="rId9"/>
  </p:sldLayoutIdLst>
  <p:timing>
    <p:tnLst>
      <p:par>
        <p:cTn id="1" dur="indefinite" restart="never" nodeType="tmRoot"/>
      </p:par>
    </p:tnLst>
  </p:timing>
  <p:hf hdr="0" dt="0"/>
  <p:txStyles>
    <p:titleStyle>
      <a:lvl1pPr algn="ctr" defTabSz="1632753" rtl="0" eaLnBrk="1" latinLnBrk="0" hangingPunct="1">
        <a:spcBef>
          <a:spcPct val="0"/>
        </a:spcBef>
        <a:buNone/>
        <a:defRPr sz="4400" kern="1200" baseline="0">
          <a:solidFill>
            <a:schemeClr val="tx1"/>
          </a:solidFill>
          <a:latin typeface="+mj-lt"/>
          <a:ea typeface="+mj-ea"/>
          <a:cs typeface="+mj-cs"/>
        </a:defRPr>
      </a:lvl1pPr>
    </p:titleStyle>
    <p:bodyStyle>
      <a:lvl1pPr marL="0" indent="0" algn="l" defTabSz="1632753" rtl="0" eaLnBrk="1" latinLnBrk="0" hangingPunct="1">
        <a:spcBef>
          <a:spcPct val="20000"/>
        </a:spcBef>
        <a:buFontTx/>
        <a:buNone/>
        <a:defRPr sz="3200" kern="1200" baseline="0">
          <a:solidFill>
            <a:schemeClr val="tx1"/>
          </a:solidFill>
          <a:latin typeface="+mn-lt"/>
          <a:ea typeface="+mn-ea"/>
          <a:cs typeface="+mn-cs"/>
        </a:defRPr>
      </a:lvl1pPr>
      <a:lvl2pPr marL="828000" indent="-360000" algn="l" defTabSz="1632753" rtl="0" eaLnBrk="1" latinLnBrk="0" hangingPunct="1">
        <a:spcBef>
          <a:spcPct val="20000"/>
        </a:spcBef>
        <a:buFontTx/>
        <a:buChar char="●"/>
        <a:defRPr sz="2400" kern="1200">
          <a:solidFill>
            <a:schemeClr val="tx1"/>
          </a:solidFill>
          <a:latin typeface="+mn-lt"/>
          <a:ea typeface="+mn-ea"/>
          <a:cs typeface="+mn-cs"/>
        </a:defRPr>
      </a:lvl2pPr>
      <a:lvl3pPr marL="1188000" indent="-360000" algn="l" defTabSz="1632753" rtl="0" eaLnBrk="1" latinLnBrk="0" hangingPunct="1">
        <a:spcBef>
          <a:spcPct val="20000"/>
        </a:spcBef>
        <a:buFontTx/>
        <a:buChar char="●"/>
        <a:defRPr sz="2400" kern="1200">
          <a:solidFill>
            <a:schemeClr val="tx1"/>
          </a:solidFill>
          <a:latin typeface="+mn-lt"/>
          <a:ea typeface="+mn-ea"/>
          <a:cs typeface="+mn-cs"/>
        </a:defRPr>
      </a:lvl3pPr>
      <a:lvl4pPr marL="2857317" indent="-408188" algn="l" defTabSz="1632753" rtl="0" eaLnBrk="1" latinLnBrk="0" hangingPunct="1">
        <a:spcBef>
          <a:spcPct val="20000"/>
        </a:spcBef>
        <a:buFontTx/>
        <a:buChar char="●"/>
        <a:defRPr sz="2400" kern="1200">
          <a:solidFill>
            <a:schemeClr val="tx1"/>
          </a:solidFill>
          <a:latin typeface="+mn-lt"/>
          <a:ea typeface="+mn-ea"/>
          <a:cs typeface="+mn-cs"/>
        </a:defRPr>
      </a:lvl4pPr>
      <a:lvl5pPr marL="3673693" indent="-408188" algn="l" defTabSz="1632753" rtl="0" eaLnBrk="1" latinLnBrk="0" hangingPunct="1">
        <a:spcBef>
          <a:spcPct val="20000"/>
        </a:spcBef>
        <a:buFontTx/>
        <a:buChar char="●"/>
        <a:defRPr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321" y="267943"/>
            <a:ext cx="16457772" cy="987125"/>
          </a:xfrm>
          <a:prstGeom prst="rect">
            <a:avLst/>
          </a:prstGeom>
        </p:spPr>
        <p:txBody>
          <a:bodyPr vert="horz" lIns="163275" tIns="81638" rIns="163275" bIns="81638" rtlCol="0" anchor="ctr">
            <a:normAutofit/>
          </a:bodyPr>
          <a:lstStyle/>
          <a:p>
            <a:r>
              <a:rPr lang="en-US" dirty="0" smtClean="0"/>
              <a:t>Master Title</a:t>
            </a:r>
            <a:endParaRPr lang="en-US" dirty="0"/>
          </a:p>
        </p:txBody>
      </p:sp>
      <p:sp>
        <p:nvSpPr>
          <p:cNvPr id="3" name="テキスト プレースホルダー 2"/>
          <p:cNvSpPr>
            <a:spLocks noGrp="1"/>
          </p:cNvSpPr>
          <p:nvPr>
            <p:ph type="body" idx="1"/>
          </p:nvPr>
        </p:nvSpPr>
        <p:spPr>
          <a:xfrm>
            <a:off x="914321" y="1615108"/>
            <a:ext cx="16457772" cy="7776864"/>
          </a:xfrm>
          <a:prstGeom prst="rect">
            <a:avLst/>
          </a:prstGeom>
        </p:spPr>
        <p:txBody>
          <a:bodyPr vert="horz" lIns="163275" tIns="81638" rIns="163275" bIns="81638" rtlCol="0">
            <a:normAutofit/>
          </a:bodyPr>
          <a:lstStyle/>
          <a:p>
            <a:pPr lvl="0"/>
            <a:r>
              <a:rPr lang="en-US" altLang="ja-JP" dirty="0" smtClean="0"/>
              <a:t>Master Text</a:t>
            </a:r>
            <a:endParaRPr lang="ja-JP" altLang="en-US" dirty="0" smtClean="0"/>
          </a:p>
        </p:txBody>
      </p:sp>
      <p:sp>
        <p:nvSpPr>
          <p:cNvPr id="15" name="フッター プレースホルダー 3"/>
          <p:cNvSpPr txBox="1">
            <a:spLocks/>
          </p:cNvSpPr>
          <p:nvPr userDrawn="1"/>
        </p:nvSpPr>
        <p:spPr>
          <a:xfrm>
            <a:off x="934295" y="9607996"/>
            <a:ext cx="16417823" cy="547688"/>
          </a:xfrm>
          <a:prstGeom prst="rect">
            <a:avLst/>
          </a:prstGeom>
        </p:spPr>
        <p:txBody>
          <a:bodyPr/>
          <a:lstStyle>
            <a:defPPr>
              <a:defRPr lang="en-US"/>
            </a:defPPr>
            <a:lvl1pPr marL="0" algn="l" defTabSz="1632753" rtl="0" eaLnBrk="1" latinLnBrk="0" hangingPunct="1">
              <a:defRPr sz="3200" kern="1200">
                <a:solidFill>
                  <a:schemeClr val="tx1"/>
                </a:solidFill>
                <a:latin typeface="Aleo-LightItalic" pitchFamily="34" charset="0"/>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a:lstStyle>
          <a:p>
            <a:pPr algn="ctr"/>
            <a:r>
              <a:rPr lang="en-US" dirty="0" smtClean="0">
                <a:solidFill>
                  <a:schemeClr val="tx1">
                    <a:lumMod val="60000"/>
                    <a:lumOff val="40000"/>
                  </a:schemeClr>
                </a:solidFill>
                <a:latin typeface="+mj-lt"/>
              </a:rPr>
              <a:t>The Power of PowerPoint - thepopp.com</a:t>
            </a:r>
            <a:endParaRPr lang="en-US" dirty="0">
              <a:solidFill>
                <a:schemeClr val="tx1">
                  <a:lumMod val="60000"/>
                  <a:lumOff val="40000"/>
                </a:schemeClr>
              </a:solidFill>
              <a:latin typeface="+mj-lt"/>
            </a:endParaRPr>
          </a:p>
        </p:txBody>
      </p:sp>
      <p:sp>
        <p:nvSpPr>
          <p:cNvPr id="12" name="対角する 2 つの角を切り取った四角形 11"/>
          <p:cNvSpPr/>
          <p:nvPr userDrawn="1"/>
        </p:nvSpPr>
        <p:spPr>
          <a:xfrm rot="21054230">
            <a:off x="17745188" y="9711705"/>
            <a:ext cx="1443653" cy="1443653"/>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対角する 2 つの角を切り取った四角形 12"/>
          <p:cNvSpPr/>
          <p:nvPr userDrawn="1"/>
        </p:nvSpPr>
        <p:spPr>
          <a:xfrm rot="21226749">
            <a:off x="-791938" y="9746559"/>
            <a:ext cx="1443653" cy="1443653"/>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対角する 2 つの角を切り取った四角形 13"/>
          <p:cNvSpPr/>
          <p:nvPr userDrawn="1"/>
        </p:nvSpPr>
        <p:spPr>
          <a:xfrm rot="21054230">
            <a:off x="-976892" y="-872143"/>
            <a:ext cx="1443653" cy="1443653"/>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対角する 2 つの角を切り取った四角形 15"/>
          <p:cNvSpPr/>
          <p:nvPr userDrawn="1"/>
        </p:nvSpPr>
        <p:spPr>
          <a:xfrm rot="21226749">
            <a:off x="17714118" y="-926639"/>
            <a:ext cx="1443653" cy="1443653"/>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023294"/>
      </p:ext>
    </p:extLst>
  </p:cSld>
  <p:clrMap bg1="lt1" tx1="dk1" bg2="lt2" tx2="dk2" accent1="accent1" accent2="accent2" accent3="accent3" accent4="accent4" accent5="accent5" accent6="accent6" hlink="hlink" folHlink="folHlink"/>
  <p:sldLayoutIdLst>
    <p:sldLayoutId id="2147483655" r:id="rId1"/>
    <p:sldLayoutId id="2147483695" r:id="rId2"/>
    <p:sldLayoutId id="2147483714" r:id="rId3"/>
    <p:sldLayoutId id="2147483716" r:id="rId4"/>
    <p:sldLayoutId id="2147483707" r:id="rId5"/>
    <p:sldLayoutId id="2147483685" r:id="rId6"/>
    <p:sldLayoutId id="2147483696" r:id="rId7"/>
    <p:sldLayoutId id="2147483699" r:id="rId8"/>
    <p:sldLayoutId id="2147483722" r:id="rId9"/>
    <p:sldLayoutId id="2147483710" r:id="rId10"/>
    <p:sldLayoutId id="2147483702" r:id="rId11"/>
    <p:sldLayoutId id="2147483700" r:id="rId12"/>
    <p:sldLayoutId id="2147483704" r:id="rId13"/>
    <p:sldLayoutId id="2147483686" r:id="rId14"/>
    <p:sldLayoutId id="2147483687" r:id="rId15"/>
    <p:sldLayoutId id="2147483689" r:id="rId16"/>
    <p:sldLayoutId id="2147483690" r:id="rId17"/>
    <p:sldLayoutId id="2147483713" r:id="rId18"/>
    <p:sldLayoutId id="2147483705" r:id="rId19"/>
    <p:sldLayoutId id="2147483708" r:id="rId20"/>
    <p:sldLayoutId id="2147483709" r:id="rId21"/>
    <p:sldLayoutId id="2147483711" r:id="rId22"/>
    <p:sldLayoutId id="2147483693" r:id="rId23"/>
    <p:sldLayoutId id="2147483697" r:id="rId24"/>
    <p:sldLayoutId id="2147483715"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P spid="13" grpId="0" animBg="1"/>
      <p:bldP spid="14" grpId="0" animBg="1"/>
      <p:bldP spid="16" grpId="0" animBg="1"/>
    </p:bldLst>
  </p:timing>
  <p:hf hdr="0" dt="0"/>
  <p:txStyles>
    <p:titleStyle>
      <a:lvl1pPr algn="ctr" defTabSz="1632753" rtl="0" eaLnBrk="1" latinLnBrk="0" hangingPunct="1">
        <a:spcBef>
          <a:spcPct val="0"/>
        </a:spcBef>
        <a:buNone/>
        <a:defRPr sz="4400" kern="1200" baseline="0">
          <a:solidFill>
            <a:schemeClr val="tx1"/>
          </a:solidFill>
          <a:latin typeface="+mj-lt"/>
          <a:ea typeface="+mj-ea"/>
          <a:cs typeface="+mj-cs"/>
        </a:defRPr>
      </a:lvl1pPr>
    </p:titleStyle>
    <p:bodyStyle>
      <a:lvl1pPr marL="0" indent="0" algn="l" defTabSz="1632753" rtl="0" eaLnBrk="1" latinLnBrk="0" hangingPunct="1">
        <a:spcBef>
          <a:spcPct val="20000"/>
        </a:spcBef>
        <a:buFontTx/>
        <a:buNone/>
        <a:defRPr sz="3200" kern="1200" baseline="0">
          <a:solidFill>
            <a:schemeClr val="tx1"/>
          </a:solidFill>
          <a:latin typeface="+mn-lt"/>
          <a:ea typeface="+mn-ea"/>
          <a:cs typeface="+mn-cs"/>
        </a:defRPr>
      </a:lvl1pPr>
      <a:lvl2pPr marL="828000" indent="-360000" algn="l" defTabSz="1632753" rtl="0" eaLnBrk="1" latinLnBrk="0" hangingPunct="1">
        <a:spcBef>
          <a:spcPct val="20000"/>
        </a:spcBef>
        <a:buFontTx/>
        <a:buChar char="●"/>
        <a:defRPr sz="2400" kern="1200">
          <a:solidFill>
            <a:schemeClr val="tx1"/>
          </a:solidFill>
          <a:latin typeface="+mn-lt"/>
          <a:ea typeface="+mn-ea"/>
          <a:cs typeface="+mn-cs"/>
        </a:defRPr>
      </a:lvl2pPr>
      <a:lvl3pPr marL="1188000" indent="-360000" algn="l" defTabSz="1632753" rtl="0" eaLnBrk="1" latinLnBrk="0" hangingPunct="1">
        <a:spcBef>
          <a:spcPct val="20000"/>
        </a:spcBef>
        <a:buFontTx/>
        <a:buChar char="●"/>
        <a:defRPr sz="2400" kern="1200">
          <a:solidFill>
            <a:schemeClr val="tx1"/>
          </a:solidFill>
          <a:latin typeface="+mn-lt"/>
          <a:ea typeface="+mn-ea"/>
          <a:cs typeface="+mn-cs"/>
        </a:defRPr>
      </a:lvl3pPr>
      <a:lvl4pPr marL="2857317" indent="-408188" algn="l" defTabSz="1632753" rtl="0" eaLnBrk="1" latinLnBrk="0" hangingPunct="1">
        <a:spcBef>
          <a:spcPct val="20000"/>
        </a:spcBef>
        <a:buFontTx/>
        <a:buChar char="●"/>
        <a:defRPr sz="2400" kern="1200">
          <a:solidFill>
            <a:schemeClr val="tx1"/>
          </a:solidFill>
          <a:latin typeface="+mn-lt"/>
          <a:ea typeface="+mn-ea"/>
          <a:cs typeface="+mn-cs"/>
        </a:defRPr>
      </a:lvl4pPr>
      <a:lvl5pPr marL="3673693" indent="-408188" algn="l" defTabSz="1632753" rtl="0" eaLnBrk="1" latinLnBrk="0" hangingPunct="1">
        <a:spcBef>
          <a:spcPct val="20000"/>
        </a:spcBef>
        <a:buFontTx/>
        <a:buChar char="●"/>
        <a:defRPr sz="24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txtzoom.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55656" y="2551212"/>
            <a:ext cx="12380238" cy="1224136"/>
          </a:xfrm>
        </p:spPr>
        <p:txBody>
          <a:bodyPr>
            <a:normAutofit fontScale="90000"/>
          </a:bodyPr>
          <a:lstStyle/>
          <a:p>
            <a:r>
              <a:rPr lang="fa-IR" sz="3200" b="1" dirty="0" smtClean="0"/>
              <a:t>کارشناسی مشاوره 97پردیس علامه طباطبایی ارومیه 98-99</a:t>
            </a:r>
            <a:endParaRPr lang="en-US" sz="3200" b="1" dirty="0"/>
          </a:p>
        </p:txBody>
      </p:sp>
      <p:sp>
        <p:nvSpPr>
          <p:cNvPr id="4" name="TextBox 3">
            <a:hlinkClick r:id="rId2"/>
          </p:cNvPr>
          <p:cNvSpPr txBox="1"/>
          <p:nvPr/>
        </p:nvSpPr>
        <p:spPr>
          <a:xfrm>
            <a:off x="4750718" y="1111052"/>
            <a:ext cx="6408712" cy="1107996"/>
          </a:xfrm>
          <a:prstGeom prst="rect">
            <a:avLst/>
          </a:prstGeom>
          <a:noFill/>
        </p:spPr>
        <p:txBody>
          <a:bodyPr wrap="square" rtlCol="0">
            <a:spAutoFit/>
          </a:bodyPr>
          <a:ls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a:lstStyle>
          <a:p>
            <a:r>
              <a:rPr lang="fa-IR"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درس </a:t>
            </a:r>
            <a:r>
              <a:rPr lang="fa-IR"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آ</a:t>
            </a:r>
            <a:r>
              <a:rPr lang="fa-IR"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یین </a:t>
            </a:r>
            <a:r>
              <a:rPr lang="fa-IR"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سخنوری 1</a:t>
            </a: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925325870"/>
      </p:ext>
    </p:extLst>
  </p:cSld>
  <p:clrMapOvr>
    <a:masterClrMapping/>
  </p:clrMapOvr>
  <mc:AlternateContent xmlns:mc="http://schemas.openxmlformats.org/markup-compatibility/2006" xmlns:p14="http://schemas.microsoft.com/office/powerpoint/2010/main">
    <mc:Choice Requires="p14">
      <p:transition spd="med" p14:dur="700" advTm="1946">
        <p:fade/>
      </p:transition>
    </mc:Choice>
    <mc:Fallback xmlns="">
      <p:transition spd="med" advTm="1946">
        <p:fade/>
      </p:transition>
    </mc:Fallback>
  </mc:AlternateContent>
  <p:timing>
    <p:tnLst>
      <p:par>
        <p:cTn id="1" dur="indefinite" restart="never" nodeType="tmRoot"/>
      </p:par>
    </p:tnLst>
  </p:timing>
  <p:extLst mod="1">
    <p:ext uri="{E180D4A7-C9FB-4DFB-919C-405C955672EB}">
      <p14:showEvtLst xmlns:p14="http://schemas.microsoft.com/office/powerpoint/2010/main">
        <p14:playEvt time="765"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0358" y="462980"/>
            <a:ext cx="9289032" cy="4968552"/>
          </a:xfrm>
        </p:spPr>
        <p:txBody>
          <a:bodyPr/>
          <a:lstStyle/>
          <a:p>
            <a:pPr algn="r" rtl="1"/>
            <a:endParaRPr lang="fa-IR" dirty="0"/>
          </a:p>
          <a:p>
            <a:pPr algn="r" rtl="1">
              <a:lnSpc>
                <a:spcPct val="150000"/>
              </a:lnSpc>
            </a:pPr>
            <a:r>
              <a:rPr lang="fa-IR" dirty="0">
                <a:solidFill>
                  <a:srgbClr val="00B050"/>
                </a:solidFill>
                <a:cs typeface="B Lotus" panose="00000400000000000000" pitchFamily="2" charset="-78"/>
              </a:rPr>
              <a:t>از دیگر اصول سخنوری داشتن اعتماد به نفس کامل است. یکی از جدی‌ترین مشکلات در ارتباطات و سخنوری، بحث خجولی و کم حرفی و در سطوح بالاتر ترس از سخنرانی و صحبت در جمع است</a:t>
            </a:r>
            <a:r>
              <a:rPr lang="fa-IR" dirty="0" smtClean="0">
                <a:solidFill>
                  <a:srgbClr val="00B050"/>
                </a:solidFill>
                <a:cs typeface="B Lotus" panose="00000400000000000000" pitchFamily="2" charset="-78"/>
              </a:rPr>
              <a:t>.</a:t>
            </a:r>
            <a:endParaRPr lang="fa-IR" dirty="0">
              <a:solidFill>
                <a:srgbClr val="00B050"/>
              </a:solidFill>
              <a:cs typeface="B Lotus" panose="00000400000000000000" pitchFamily="2" charset="-78"/>
            </a:endParaRPr>
          </a:p>
        </p:txBody>
      </p:sp>
      <p:sp>
        <p:nvSpPr>
          <p:cNvPr id="3" name="Title 2"/>
          <p:cNvSpPr>
            <a:spLocks noGrp="1"/>
          </p:cNvSpPr>
          <p:nvPr>
            <p:ph type="ctrTitle"/>
          </p:nvPr>
        </p:nvSpPr>
        <p:spPr>
          <a:xfrm>
            <a:off x="11591478" y="606996"/>
            <a:ext cx="5544616" cy="2880320"/>
          </a:xfrm>
          <a:solidFill>
            <a:schemeClr val="accent4">
              <a:lumMod val="20000"/>
              <a:lumOff val="80000"/>
            </a:schemeClr>
          </a:solidFill>
        </p:spPr>
        <p:txBody>
          <a:bodyPr/>
          <a:lstStyle/>
          <a:p>
            <a:pPr algn="r" rtl="1"/>
            <a:r>
              <a:rPr lang="fa-IR" sz="4800" dirty="0">
                <a:solidFill>
                  <a:schemeClr val="accent1">
                    <a:lumMod val="75000"/>
                  </a:schemeClr>
                </a:solidFill>
                <a:cs typeface="B Lotus" panose="00000400000000000000" pitchFamily="2" charset="-78"/>
              </a:rPr>
              <a:t>اصل پنجم سخنوری: داشتن اعتماد به نفس کامل</a:t>
            </a:r>
            <a:r>
              <a:rPr lang="fa-IR" sz="4800" dirty="0">
                <a:cs typeface="B Lotus" panose="00000400000000000000" pitchFamily="2" charset="-78"/>
              </a:rPr>
              <a:t/>
            </a:r>
            <a:br>
              <a:rPr lang="fa-IR" sz="4800" dirty="0">
                <a:cs typeface="B Lotus" panose="00000400000000000000" pitchFamily="2" charset="-78"/>
              </a:rPr>
            </a:br>
            <a:endParaRPr lang="en-US" sz="4800" dirty="0">
              <a:cs typeface="B Lotus" panose="00000400000000000000" pitchFamily="2" charset="-78"/>
            </a:endParaRPr>
          </a:p>
        </p:txBody>
      </p:sp>
      <p:sp>
        <p:nvSpPr>
          <p:cNvPr id="7" name="Left Arrow 6"/>
          <p:cNvSpPr/>
          <p:nvPr/>
        </p:nvSpPr>
        <p:spPr>
          <a:xfrm>
            <a:off x="11087422" y="4063380"/>
            <a:ext cx="1584176" cy="72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16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087422" y="246956"/>
            <a:ext cx="6043534" cy="8352928"/>
          </a:xfrm>
          <a:solidFill>
            <a:schemeClr val="bg1">
              <a:lumMod val="95000"/>
            </a:schemeClr>
          </a:solidFill>
        </p:spPr>
        <p:txBody>
          <a:bodyPr/>
          <a:lstStyle/>
          <a:p>
            <a:endParaRPr lang="fa-IR" dirty="0"/>
          </a:p>
          <a:p>
            <a:endParaRPr lang="fa-IR" dirty="0"/>
          </a:p>
          <a:p>
            <a:pPr algn="r" rtl="1">
              <a:lnSpc>
                <a:spcPct val="200000"/>
              </a:lnSpc>
            </a:pPr>
            <a:r>
              <a:rPr lang="fa-IR" dirty="0" smtClean="0">
                <a:solidFill>
                  <a:schemeClr val="accent6">
                    <a:lumMod val="50000"/>
                  </a:schemeClr>
                </a:solidFill>
              </a:rPr>
              <a:t>بازخورد گرفتن از سخنرانی خودتان از مخاطبان، </a:t>
            </a:r>
            <a:r>
              <a:rPr lang="fa-IR" dirty="0">
                <a:solidFill>
                  <a:schemeClr val="accent6">
                    <a:lumMod val="50000"/>
                  </a:schemeClr>
                </a:solidFill>
              </a:rPr>
              <a:t>می‌تواند مانند یک معجزه به بهبود سخنرانی </a:t>
            </a:r>
            <a:r>
              <a:rPr lang="fa-IR" dirty="0" smtClean="0">
                <a:solidFill>
                  <a:schemeClr val="accent6">
                    <a:lumMod val="50000"/>
                  </a:schemeClr>
                </a:solidFill>
              </a:rPr>
              <a:t>شما کمک </a:t>
            </a:r>
            <a:r>
              <a:rPr lang="fa-IR" dirty="0">
                <a:solidFill>
                  <a:schemeClr val="accent6">
                    <a:lumMod val="50000"/>
                  </a:schemeClr>
                </a:solidFill>
              </a:rPr>
              <a:t>بکند.</a:t>
            </a:r>
          </a:p>
          <a:p>
            <a:endParaRPr lang="en-US" dirty="0"/>
          </a:p>
        </p:txBody>
      </p:sp>
      <p:sp>
        <p:nvSpPr>
          <p:cNvPr id="3" name="Title 2"/>
          <p:cNvSpPr>
            <a:spLocks noGrp="1"/>
          </p:cNvSpPr>
          <p:nvPr>
            <p:ph type="ctrTitle"/>
          </p:nvPr>
        </p:nvSpPr>
        <p:spPr>
          <a:xfrm>
            <a:off x="1510358" y="462980"/>
            <a:ext cx="5400600" cy="2664296"/>
          </a:xfrm>
        </p:spPr>
        <p:txBody>
          <a:bodyPr/>
          <a:lstStyle/>
          <a:p>
            <a:pPr algn="r" rtl="1"/>
            <a:r>
              <a:rPr lang="fa-IR" sz="5400" dirty="0">
                <a:solidFill>
                  <a:schemeClr val="accent2">
                    <a:lumMod val="75000"/>
                  </a:schemeClr>
                </a:solidFill>
                <a:cs typeface="B Lotus" panose="00000400000000000000" pitchFamily="2" charset="-78"/>
              </a:rPr>
              <a:t>اصل ششم سخنوری: بازخورد گرفتن</a:t>
            </a:r>
            <a:r>
              <a:rPr lang="fa-IR" sz="5400" dirty="0"/>
              <a:t/>
            </a:r>
            <a:br>
              <a:rPr lang="fa-IR" sz="5400" dirty="0"/>
            </a:br>
            <a:endParaRPr lang="en-US" sz="5400" dirty="0">
              <a:cs typeface="B Lotus" panose="00000400000000000000" pitchFamily="2" charset="-78"/>
            </a:endParaRPr>
          </a:p>
        </p:txBody>
      </p:sp>
      <p:sp>
        <p:nvSpPr>
          <p:cNvPr id="4" name="Right Arrow 3"/>
          <p:cNvSpPr/>
          <p:nvPr/>
        </p:nvSpPr>
        <p:spPr>
          <a:xfrm>
            <a:off x="7775054" y="895028"/>
            <a:ext cx="2592288" cy="187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28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16" y="830580"/>
            <a:ext cx="8850374" cy="7772400"/>
          </a:xfrm>
          <a:prstGeom prst="rect">
            <a:avLst/>
          </a:prstGeom>
        </p:spPr>
      </p:pic>
    </p:spTree>
    <p:extLst>
      <p:ext uri="{BB962C8B-B14F-4D97-AF65-F5344CB8AC3E}">
        <p14:creationId xmlns:p14="http://schemas.microsoft.com/office/powerpoint/2010/main" val="2424599910"/>
      </p:ext>
    </p:extLst>
  </p:cSld>
  <p:clrMapOvr>
    <a:masterClrMapping/>
  </p:clrMapOvr>
  <p:transition spd="slow" advTm="1772">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934" y="853440"/>
            <a:ext cx="10657184" cy="6882348"/>
          </a:xfrm>
          <a:prstGeom prst="rect">
            <a:avLst/>
          </a:prstGeom>
        </p:spPr>
      </p:pic>
    </p:spTree>
    <p:extLst>
      <p:ext uri="{BB962C8B-B14F-4D97-AF65-F5344CB8AC3E}">
        <p14:creationId xmlns:p14="http://schemas.microsoft.com/office/powerpoint/2010/main" val="9479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391" y="822960"/>
            <a:ext cx="9289032" cy="7772400"/>
          </a:xfrm>
          <a:prstGeom prst="rect">
            <a:avLst/>
          </a:prstGeom>
        </p:spPr>
      </p:pic>
    </p:spTree>
    <p:extLst>
      <p:ext uri="{BB962C8B-B14F-4D97-AF65-F5344CB8AC3E}">
        <p14:creationId xmlns:p14="http://schemas.microsoft.com/office/powerpoint/2010/main" val="1613225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10358" y="462980"/>
            <a:ext cx="12169352" cy="8280920"/>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358" y="462980"/>
            <a:ext cx="12169352" cy="8151430"/>
          </a:xfrm>
          <a:prstGeom prst="rect">
            <a:avLst/>
          </a:prstGeom>
        </p:spPr>
      </p:pic>
    </p:spTree>
    <p:extLst>
      <p:ext uri="{BB962C8B-B14F-4D97-AF65-F5344CB8AC3E}">
        <p14:creationId xmlns:p14="http://schemas.microsoft.com/office/powerpoint/2010/main" val="4848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306" y="849630"/>
            <a:ext cx="8896535" cy="7772400"/>
          </a:xfrm>
          <a:prstGeom prst="rect">
            <a:avLst/>
          </a:prstGeom>
        </p:spPr>
      </p:pic>
    </p:spTree>
    <p:extLst>
      <p:ext uri="{BB962C8B-B14F-4D97-AF65-F5344CB8AC3E}">
        <p14:creationId xmlns:p14="http://schemas.microsoft.com/office/powerpoint/2010/main" val="427572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536" y="838200"/>
            <a:ext cx="8989846" cy="7772400"/>
          </a:xfrm>
          <a:prstGeom prst="rect">
            <a:avLst/>
          </a:prstGeom>
        </p:spPr>
      </p:pic>
    </p:spTree>
    <p:extLst>
      <p:ext uri="{BB962C8B-B14F-4D97-AF65-F5344CB8AC3E}">
        <p14:creationId xmlns:p14="http://schemas.microsoft.com/office/powerpoint/2010/main" val="1303518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776" y="872490"/>
            <a:ext cx="9034288" cy="7772400"/>
          </a:xfrm>
          <a:prstGeom prst="rect">
            <a:avLst/>
          </a:prstGeom>
        </p:spPr>
      </p:pic>
    </p:spTree>
    <p:extLst>
      <p:ext uri="{BB962C8B-B14F-4D97-AF65-F5344CB8AC3E}">
        <p14:creationId xmlns:p14="http://schemas.microsoft.com/office/powerpoint/2010/main" val="275245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94534" y="-3497460"/>
            <a:ext cx="8424936" cy="720080"/>
          </a:xfrm>
        </p:spPr>
        <p:txBody>
          <a:bodyPr/>
          <a:lstStyle/>
          <a:p>
            <a:r>
              <a:rPr lang="fa-IR" sz="4400" b="1" dirty="0">
                <a:cs typeface="B Lotus" panose="00000400000000000000" pitchFamily="2" charset="-78"/>
              </a:rPr>
              <a:t>چرا ویرایش لازم است ؟ </a:t>
            </a:r>
            <a:endParaRPr lang="en-US" sz="4400" b="1" dirty="0">
              <a:cs typeface="B Lotus" panose="00000400000000000000" pitchFamily="2" charset="-78"/>
            </a:endParaRPr>
          </a:p>
        </p:txBody>
      </p:sp>
      <p:sp>
        <p:nvSpPr>
          <p:cNvPr id="3" name="Title 2"/>
          <p:cNvSpPr>
            <a:spLocks noGrp="1"/>
          </p:cNvSpPr>
          <p:nvPr>
            <p:ph type="ctrTitle"/>
          </p:nvPr>
        </p:nvSpPr>
        <p:spPr>
          <a:xfrm>
            <a:off x="286222" y="4063380"/>
            <a:ext cx="9865096" cy="5904656"/>
          </a:xfrm>
        </p:spPr>
        <p:txBody>
          <a:bodyPr/>
          <a:lstStyle/>
          <a:p>
            <a:pPr algn="just" rtl="1"/>
            <a:r>
              <a:rPr lang="fa-IR" sz="3600" dirty="0" smtClean="0">
                <a:cs typeface="B Lotus" panose="00000400000000000000" pitchFamily="2" charset="-78"/>
              </a:rPr>
              <a:t>                                    </a:t>
            </a:r>
            <a:r>
              <a:rPr lang="fa-IR" sz="4000" b="1" dirty="0" smtClean="0">
                <a:solidFill>
                  <a:srgbClr val="CC0066"/>
                </a:solidFill>
                <a:cs typeface="B Lotus" panose="00000400000000000000" pitchFamily="2" charset="-78"/>
              </a:rPr>
              <a:t> </a:t>
            </a:r>
            <a:r>
              <a:rPr lang="fa-IR" sz="3600" dirty="0">
                <a:cs typeface="B Lotus" panose="00000400000000000000" pitchFamily="2" charset="-78"/>
              </a:rPr>
              <a:t/>
            </a:r>
            <a:br>
              <a:rPr lang="fa-IR" sz="3600" dirty="0">
                <a:cs typeface="B Lotus" panose="00000400000000000000" pitchFamily="2" charset="-78"/>
              </a:rPr>
            </a:br>
            <a:r>
              <a:rPr lang="fa-IR" sz="3600" dirty="0">
                <a:cs typeface="B Lotus" panose="00000400000000000000" pitchFamily="2" charset="-78"/>
              </a:rPr>
              <a:t/>
            </a:r>
            <a:br>
              <a:rPr lang="fa-IR" sz="3600" dirty="0">
                <a:cs typeface="B Lotus" panose="00000400000000000000" pitchFamily="2" charset="-78"/>
              </a:rPr>
            </a:br>
            <a:r>
              <a:rPr lang="fa-IR" sz="3600" dirty="0">
                <a:solidFill>
                  <a:schemeClr val="accent1">
                    <a:lumMod val="50000"/>
                  </a:schemeClr>
                </a:solidFill>
                <a:cs typeface="B Lotus" panose="00000400000000000000" pitchFamily="2" charset="-78"/>
              </a:rPr>
              <a:t>یکی از نعمتهایی که خداوند در قرآن کریم به آن اشاره فرموده، نعمت زبان است: « </a:t>
            </a:r>
            <a:r>
              <a:rPr lang="fa-IR" sz="3600" dirty="0" smtClean="0">
                <a:solidFill>
                  <a:schemeClr val="accent1">
                    <a:lumMod val="50000"/>
                  </a:schemeClr>
                </a:solidFill>
                <a:cs typeface="B Lotus" panose="00000400000000000000" pitchFamily="2" charset="-78"/>
              </a:rPr>
              <a:t>أَلَمْ </a:t>
            </a:r>
            <a:r>
              <a:rPr lang="fa-IR" sz="3600" dirty="0">
                <a:solidFill>
                  <a:schemeClr val="accent1">
                    <a:lumMod val="50000"/>
                  </a:schemeClr>
                </a:solidFill>
                <a:cs typeface="B Lotus" panose="00000400000000000000" pitchFamily="2" charset="-78"/>
              </a:rPr>
              <a:t>نَجْعَلْ لَهُ </a:t>
            </a:r>
            <a:r>
              <a:rPr lang="fa-IR" sz="3600" dirty="0" smtClean="0">
                <a:solidFill>
                  <a:schemeClr val="accent1">
                    <a:lumMod val="50000"/>
                  </a:schemeClr>
                </a:solidFill>
                <a:cs typeface="B Lotus" panose="00000400000000000000" pitchFamily="2" charset="-78"/>
              </a:rPr>
              <a:t>عَینَینِ، وَ لِسانًا </a:t>
            </a:r>
            <a:r>
              <a:rPr lang="fa-IR" sz="3600" dirty="0">
                <a:solidFill>
                  <a:schemeClr val="accent1">
                    <a:lumMod val="50000"/>
                  </a:schemeClr>
                </a:solidFill>
                <a:cs typeface="B Lotus" panose="00000400000000000000" pitchFamily="2" charset="-78"/>
              </a:rPr>
              <a:t>وَ شَفَتَینِ» بلد / 8 ـ 9 این نعمت با آنکه حجم کوچکی نسبت به سایر اعضای بدن دارد، اما کارایی بسیار زیادی دارد و به همین علت هم می بینیم گناهان زیادی را برای این عضو بر شمرده اند.</a:t>
            </a:r>
            <a:endParaRPr lang="fa-IR" dirty="0">
              <a:solidFill>
                <a:schemeClr val="accent1">
                  <a:lumMod val="50000"/>
                </a:schemeClr>
              </a:solidFill>
            </a:endParaRPr>
          </a:p>
        </p:txBody>
      </p:sp>
      <p:sp>
        <p:nvSpPr>
          <p:cNvPr id="4" name="Oval 3"/>
          <p:cNvSpPr/>
          <p:nvPr/>
        </p:nvSpPr>
        <p:spPr>
          <a:xfrm>
            <a:off x="10511358" y="345254"/>
            <a:ext cx="6480720" cy="3744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smtClean="0">
                <a:cs typeface="B Titr" panose="00000700000000000000" pitchFamily="2" charset="-78"/>
              </a:rPr>
              <a:t>قرآن و سخنوری</a:t>
            </a:r>
            <a:endParaRPr lang="en-US" sz="4000" dirty="0">
              <a:cs typeface="B Titr" panose="00000700000000000000" pitchFamily="2" charset="-78"/>
            </a:endParaRPr>
          </a:p>
        </p:txBody>
      </p:sp>
    </p:spTree>
    <p:extLst>
      <p:ext uri="{BB962C8B-B14F-4D97-AF65-F5344CB8AC3E}">
        <p14:creationId xmlns:p14="http://schemas.microsoft.com/office/powerpoint/2010/main" val="140191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サブタイトル 19"/>
          <p:cNvSpPr>
            <a:spLocks noGrp="1"/>
          </p:cNvSpPr>
          <p:nvPr>
            <p:ph type="subTitle" idx="1"/>
          </p:nvPr>
        </p:nvSpPr>
        <p:spPr>
          <a:xfrm>
            <a:off x="1366342" y="2551212"/>
            <a:ext cx="5832648" cy="2664296"/>
          </a:xfrm>
        </p:spPr>
        <p:txBody>
          <a:bodyPr/>
          <a:lstStyle/>
          <a:p>
            <a:pPr algn="just" rtl="1"/>
            <a:r>
              <a:rPr lang="fa-IR" dirty="0"/>
              <a:t> </a:t>
            </a:r>
          </a:p>
          <a:p>
            <a:pPr algn="just" rtl="1"/>
            <a:endParaRPr lang="en-US" dirty="0"/>
          </a:p>
        </p:txBody>
      </p:sp>
      <p:sp>
        <p:nvSpPr>
          <p:cNvPr id="22" name="タイトル 21"/>
          <p:cNvSpPr>
            <a:spLocks noGrp="1"/>
          </p:cNvSpPr>
          <p:nvPr>
            <p:ph type="ctrTitle"/>
          </p:nvPr>
        </p:nvSpPr>
        <p:spPr>
          <a:xfrm>
            <a:off x="7631038" y="4495428"/>
            <a:ext cx="9505056" cy="2808312"/>
          </a:xfrm>
        </p:spPr>
        <p:txBody>
          <a:bodyPr/>
          <a:lstStyle/>
          <a:p>
            <a:pPr algn="r" rtl="1"/>
            <a:r>
              <a:rPr lang="fa-IR" sz="3200" b="1" dirty="0" smtClean="0">
                <a:solidFill>
                  <a:srgbClr val="FF0000"/>
                </a:solidFill>
                <a:cs typeface="B Lotus" panose="00000400000000000000" pitchFamily="2" charset="-78"/>
              </a:rPr>
              <a:t> </a:t>
            </a:r>
            <a:r>
              <a:rPr lang="fa-IR" sz="3200" b="1" dirty="0">
                <a:solidFill>
                  <a:srgbClr val="FF0000"/>
                </a:solidFill>
                <a:cs typeface="B Lotus" panose="00000400000000000000" pitchFamily="2" charset="-78"/>
              </a:rPr>
              <a:t>در سخن گفتن مواظب باشید؛ چرا که تمام سخنانتان نوشته می شود:</a:t>
            </a:r>
            <a:br>
              <a:rPr lang="fa-IR" sz="3200" b="1" dirty="0">
                <a:solidFill>
                  <a:srgbClr val="FF0000"/>
                </a:solidFill>
                <a:cs typeface="B Lotus" panose="00000400000000000000" pitchFamily="2" charset="-78"/>
              </a:rPr>
            </a:br>
            <a:r>
              <a:rPr lang="fa-IR" sz="3200" b="1" dirty="0">
                <a:solidFill>
                  <a:srgbClr val="FF0000"/>
                </a:solidFill>
                <a:cs typeface="B Lotus" panose="00000400000000000000" pitchFamily="2" charset="-78"/>
              </a:rPr>
              <a:t/>
            </a:r>
            <a:br>
              <a:rPr lang="fa-IR" sz="3200" b="1" dirty="0">
                <a:solidFill>
                  <a:srgbClr val="FF0000"/>
                </a:solidFill>
                <a:cs typeface="B Lotus" panose="00000400000000000000" pitchFamily="2" charset="-78"/>
              </a:rPr>
            </a:br>
            <a:r>
              <a:rPr lang="fa-IR" sz="3200" b="1" dirty="0">
                <a:solidFill>
                  <a:srgbClr val="FF0000"/>
                </a:solidFill>
                <a:cs typeface="B Lotus" panose="00000400000000000000" pitchFamily="2" charset="-78"/>
              </a:rPr>
              <a:t>وَ إِنَّ عَلَیکُمْ لَحافِظینَ ، کِراماً کاتِبین« انفطار10ـ 11</a:t>
            </a:r>
          </a:p>
        </p:txBody>
      </p:sp>
      <p:sp>
        <p:nvSpPr>
          <p:cNvPr id="2" name="Rounded Rectangle 1"/>
          <p:cNvSpPr/>
          <p:nvPr/>
        </p:nvSpPr>
        <p:spPr>
          <a:xfrm>
            <a:off x="1798390" y="2047156"/>
            <a:ext cx="5040560"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000" dirty="0" smtClean="0">
                <a:cs typeface="B Titr" panose="00000700000000000000" pitchFamily="2" charset="-78"/>
              </a:rPr>
              <a:t>سفاشی از قرآن در مورد سخن گفتن</a:t>
            </a:r>
            <a:endParaRPr lang="en-US" sz="4000" dirty="0">
              <a:cs typeface="B Titr" panose="00000700000000000000" pitchFamily="2" charset="-78"/>
            </a:endParaRPr>
          </a:p>
        </p:txBody>
      </p:sp>
    </p:spTree>
    <p:extLst>
      <p:ext uri="{BB962C8B-B14F-4D97-AF65-F5344CB8AC3E}">
        <p14:creationId xmlns:p14="http://schemas.microsoft.com/office/powerpoint/2010/main" val="2937686879"/>
      </p:ext>
    </p:extLst>
  </p:cSld>
  <p:clrMapOvr>
    <a:masterClrMapping/>
  </p:clrMapOvr>
  <p:transition spd="slow" advTm="1336">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fa-IR" dirty="0" smtClean="0">
                <a:solidFill>
                  <a:srgbClr val="CC66FF"/>
                </a:solidFill>
              </a:rPr>
              <a:t>سفارشی از قرآن</a:t>
            </a:r>
            <a:endParaRPr lang="fa-IR" dirty="0">
              <a:solidFill>
                <a:srgbClr val="CC66FF"/>
              </a:solidFill>
            </a:endParaRPr>
          </a:p>
        </p:txBody>
      </p:sp>
      <p:sp>
        <p:nvSpPr>
          <p:cNvPr id="5" name="テキスト プレースホルダー 4"/>
          <p:cNvSpPr>
            <a:spLocks noGrp="1"/>
          </p:cNvSpPr>
          <p:nvPr>
            <p:ph type="body" sz="quarter" idx="13"/>
          </p:nvPr>
        </p:nvSpPr>
        <p:spPr>
          <a:xfrm>
            <a:off x="9287222" y="3343300"/>
            <a:ext cx="8352928" cy="6048672"/>
          </a:xfrm>
        </p:spPr>
        <p:txBody>
          <a:bodyPr>
            <a:normAutofit/>
          </a:bodyPr>
          <a:lstStyle/>
          <a:p>
            <a:pPr algn="just" rtl="1"/>
            <a:r>
              <a:rPr lang="fa-IR" sz="4400" dirty="0" smtClean="0">
                <a:solidFill>
                  <a:srgbClr val="CC0066"/>
                </a:solidFill>
                <a:cs typeface="B Lotus" panose="00000400000000000000" pitchFamily="2" charset="-78"/>
              </a:rPr>
              <a:t>مردم را به سوی خدا دعوت کن</a:t>
            </a:r>
          </a:p>
          <a:p>
            <a:pPr algn="just" rtl="1"/>
            <a:endParaRPr lang="fa-IR" sz="3600" dirty="0" smtClean="0">
              <a:cs typeface="B Lotus" panose="00000400000000000000" pitchFamily="2" charset="-78"/>
            </a:endParaRPr>
          </a:p>
          <a:p>
            <a:pPr algn="just" rtl="1"/>
            <a:r>
              <a:rPr lang="fa-IR" sz="3600" dirty="0" smtClean="0">
                <a:solidFill>
                  <a:schemeClr val="accent4">
                    <a:lumMod val="50000"/>
                  </a:schemeClr>
                </a:solidFill>
                <a:cs typeface="B Lotus" panose="00000400000000000000" pitchFamily="2" charset="-78"/>
              </a:rPr>
              <a:t>«وَ </a:t>
            </a:r>
            <a:r>
              <a:rPr lang="fa-IR" sz="3600" dirty="0">
                <a:solidFill>
                  <a:schemeClr val="accent4">
                    <a:lumMod val="50000"/>
                  </a:schemeClr>
                </a:solidFill>
                <a:cs typeface="B Lotus" panose="00000400000000000000" pitchFamily="2" charset="-78"/>
              </a:rPr>
              <a:t>مَنْ أَحْسَنُ قَوْلاً مِمَّنْ دَعا إِلَی اللّهِ ... </a:t>
            </a:r>
            <a:r>
              <a:rPr lang="fa-IR" sz="3600" dirty="0" smtClean="0">
                <a:solidFill>
                  <a:schemeClr val="accent4">
                    <a:lumMod val="50000"/>
                  </a:schemeClr>
                </a:solidFill>
                <a:cs typeface="B Lotus" panose="00000400000000000000" pitchFamily="2" charset="-78"/>
              </a:rPr>
              <a:t>»فصلت/33</a:t>
            </a:r>
            <a:endParaRPr lang="fa-IR" sz="3600" dirty="0">
              <a:solidFill>
                <a:schemeClr val="accent4">
                  <a:lumMod val="50000"/>
                </a:schemeClr>
              </a:solidFill>
              <a:cs typeface="B Lotus" panose="00000400000000000000" pitchFamily="2" charset="-78"/>
            </a:endParaRPr>
          </a:p>
          <a:p>
            <a:pPr algn="just" rtl="1"/>
            <a:r>
              <a:rPr lang="fa-IR" sz="3600" dirty="0" smtClean="0">
                <a:solidFill>
                  <a:schemeClr val="accent4">
                    <a:lumMod val="50000"/>
                  </a:schemeClr>
                </a:solidFill>
                <a:cs typeface="B Lotus" panose="00000400000000000000" pitchFamily="2" charset="-78"/>
              </a:rPr>
              <a:t>ـ </a:t>
            </a:r>
            <a:r>
              <a:rPr lang="fa-IR" sz="3600" dirty="0">
                <a:solidFill>
                  <a:schemeClr val="accent4">
                    <a:lumMod val="50000"/>
                  </a:schemeClr>
                </a:solidFill>
                <a:cs typeface="B Lotus" panose="00000400000000000000" pitchFamily="2" charset="-78"/>
              </a:rPr>
              <a:t>چه کسی گفتارش </a:t>
            </a:r>
            <a:r>
              <a:rPr lang="fa-IR" sz="3600" dirty="0" smtClean="0">
                <a:solidFill>
                  <a:schemeClr val="accent4">
                    <a:lumMod val="50000"/>
                  </a:schemeClr>
                </a:solidFill>
                <a:cs typeface="B Lotus" panose="00000400000000000000" pitchFamily="2" charset="-78"/>
              </a:rPr>
              <a:t>نیکوتر </a:t>
            </a:r>
            <a:r>
              <a:rPr lang="fa-IR" sz="3600" dirty="0">
                <a:solidFill>
                  <a:schemeClr val="accent4">
                    <a:lumMod val="50000"/>
                  </a:schemeClr>
                </a:solidFill>
                <a:cs typeface="B Lotus" panose="00000400000000000000" pitchFamily="2" charset="-78"/>
              </a:rPr>
              <a:t>است از کسی که به سوی خدا دعوت می کند؟</a:t>
            </a:r>
          </a:p>
          <a:p>
            <a:pPr algn="just" rtl="1"/>
            <a:endParaRPr lang="fa-IR" sz="3600" dirty="0">
              <a:cs typeface="B Lotus" panose="00000400000000000000" pitchFamily="2" charset="-78"/>
            </a:endParaRPr>
          </a:p>
        </p:txBody>
      </p:sp>
      <p:pic>
        <p:nvPicPr>
          <p:cNvPr id="2" name="Picture Placeholder 1"/>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3255" r="3255"/>
          <a:stretch>
            <a:fillRect/>
          </a:stretch>
        </p:blipFill>
        <p:spPr/>
      </p:pic>
    </p:spTree>
    <p:extLst>
      <p:ext uri="{BB962C8B-B14F-4D97-AF65-F5344CB8AC3E}">
        <p14:creationId xmlns:p14="http://schemas.microsoft.com/office/powerpoint/2010/main" val="1437775437"/>
      </p:ext>
    </p:extLst>
  </p:cSld>
  <p:clrMapOvr>
    <a:masterClrMapping/>
  </p:clrMapOvr>
  <p:transition spd="slow" advTm="2794">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サブタイトル 11"/>
          <p:cNvSpPr>
            <a:spLocks noGrp="1"/>
          </p:cNvSpPr>
          <p:nvPr>
            <p:ph type="subTitle" idx="1"/>
          </p:nvPr>
        </p:nvSpPr>
        <p:spPr>
          <a:xfrm>
            <a:off x="1510358" y="1759124"/>
            <a:ext cx="10009112" cy="6048672"/>
          </a:xfrm>
          <a:solidFill>
            <a:srgbClr val="DEFD27"/>
          </a:solidFill>
        </p:spPr>
        <p:txBody>
          <a:bodyPr/>
          <a:lstStyle/>
          <a:p>
            <a:endParaRPr lang="fa-IR" dirty="0"/>
          </a:p>
          <a:p>
            <a:pPr algn="just" rtl="1">
              <a:lnSpc>
                <a:spcPct val="150000"/>
              </a:lnSpc>
            </a:pPr>
            <a:r>
              <a:rPr lang="fa-IR" dirty="0" smtClean="0">
                <a:solidFill>
                  <a:schemeClr val="accent2">
                    <a:lumMod val="75000"/>
                  </a:schemeClr>
                </a:solidFill>
                <a:cs typeface="B Lotus" panose="00000400000000000000" pitchFamily="2" charset="-78"/>
              </a:rPr>
              <a:t>از </a:t>
            </a:r>
            <a:r>
              <a:rPr lang="fa-IR" dirty="0">
                <a:solidFill>
                  <a:schemeClr val="accent2">
                    <a:lumMod val="75000"/>
                  </a:schemeClr>
                </a:solidFill>
                <a:cs typeface="B Lotus" panose="00000400000000000000" pitchFamily="2" charset="-78"/>
              </a:rPr>
              <a:t>جمله اصولی </a:t>
            </a:r>
            <a:r>
              <a:rPr lang="fa-IR" dirty="0" smtClean="0">
                <a:solidFill>
                  <a:schemeClr val="accent2">
                    <a:lumMod val="75000"/>
                  </a:schemeClr>
                </a:solidFill>
                <a:cs typeface="B Lotus" panose="00000400000000000000" pitchFamily="2" charset="-78"/>
              </a:rPr>
              <a:t>که هر </a:t>
            </a:r>
            <a:r>
              <a:rPr lang="fa-IR" dirty="0">
                <a:solidFill>
                  <a:schemeClr val="accent2">
                    <a:lumMod val="75000"/>
                  </a:schemeClr>
                </a:solidFill>
                <a:cs typeface="B Lotus" panose="00000400000000000000" pitchFamily="2" charset="-78"/>
              </a:rPr>
              <a:t>فرد موفقی در زندگی خود باید با آنها آشنا </a:t>
            </a:r>
            <a:r>
              <a:rPr lang="fa-IR" dirty="0" smtClean="0">
                <a:solidFill>
                  <a:schemeClr val="accent2">
                    <a:lumMod val="75000"/>
                  </a:schemeClr>
                </a:solidFill>
                <a:cs typeface="B Lotus" panose="00000400000000000000" pitchFamily="2" charset="-78"/>
              </a:rPr>
              <a:t>باشد اصول سخنوری است </a:t>
            </a:r>
            <a:r>
              <a:rPr lang="fa-IR" dirty="0">
                <a:solidFill>
                  <a:schemeClr val="accent2">
                    <a:lumMod val="75000"/>
                  </a:schemeClr>
                </a:solidFill>
                <a:cs typeface="B Lotus" panose="00000400000000000000" pitchFamily="2" charset="-78"/>
              </a:rPr>
              <a:t>و بدون شک اصول  سخنوری می‌تواند تغییرات و اثرات بسیار زیادی در زندگی هر فردی داشته </a:t>
            </a:r>
            <a:r>
              <a:rPr lang="fa-IR" dirty="0" smtClean="0">
                <a:solidFill>
                  <a:schemeClr val="accent2">
                    <a:lumMod val="75000"/>
                  </a:schemeClr>
                </a:solidFill>
                <a:cs typeface="B Lotus" panose="00000400000000000000" pitchFamily="2" charset="-78"/>
              </a:rPr>
              <a:t>باشد.در ادامه به چند اصل اشا ره می شود.</a:t>
            </a:r>
            <a:endParaRPr lang="fa-IR" dirty="0">
              <a:solidFill>
                <a:schemeClr val="accent2">
                  <a:lumMod val="75000"/>
                </a:schemeClr>
              </a:solidFill>
              <a:cs typeface="B Lotus" panose="00000400000000000000" pitchFamily="2" charset="-78"/>
            </a:endParaRPr>
          </a:p>
        </p:txBody>
      </p:sp>
      <p:sp>
        <p:nvSpPr>
          <p:cNvPr id="11" name="タイトル 10"/>
          <p:cNvSpPr>
            <a:spLocks noGrp="1"/>
          </p:cNvSpPr>
          <p:nvPr>
            <p:ph type="ctrTitle"/>
          </p:nvPr>
        </p:nvSpPr>
        <p:spPr>
          <a:xfrm>
            <a:off x="12455574" y="1039044"/>
            <a:ext cx="4680520" cy="3600400"/>
          </a:xfrm>
          <a:solidFill>
            <a:schemeClr val="bg1">
              <a:lumMod val="95000"/>
            </a:schemeClr>
          </a:solidFill>
        </p:spPr>
        <p:txBody>
          <a:bodyPr/>
          <a:lstStyle/>
          <a:p>
            <a:pPr algn="r" rtl="1"/>
            <a:r>
              <a:rPr lang="fa-IR" sz="4000" dirty="0">
                <a:solidFill>
                  <a:srgbClr val="CC0066"/>
                </a:solidFill>
                <a:cs typeface="B Titr" panose="00000700000000000000" pitchFamily="2" charset="-78"/>
              </a:rPr>
              <a:t>اصول سخنوری چیست؟</a:t>
            </a:r>
            <a:r>
              <a:rPr lang="fa-IR" sz="4000" dirty="0">
                <a:cs typeface="B Titr" panose="00000700000000000000" pitchFamily="2" charset="-78"/>
              </a:rPr>
              <a:t/>
            </a:r>
            <a:br>
              <a:rPr lang="fa-IR" sz="4000" dirty="0">
                <a:cs typeface="B Titr" panose="00000700000000000000" pitchFamily="2" charset="-78"/>
              </a:rPr>
            </a:br>
            <a:r>
              <a:rPr lang="fa-IR" sz="4000" dirty="0">
                <a:cs typeface="B Titr" panose="00000700000000000000" pitchFamily="2" charset="-78"/>
              </a:rPr>
              <a:t/>
            </a:r>
            <a:br>
              <a:rPr lang="fa-IR" sz="4000" dirty="0">
                <a:cs typeface="B Titr" panose="00000700000000000000" pitchFamily="2" charset="-78"/>
              </a:rPr>
            </a:br>
            <a:endParaRPr lang="en-US" dirty="0"/>
          </a:p>
        </p:txBody>
      </p:sp>
      <p:pic>
        <p:nvPicPr>
          <p:cNvPr id="2" name="برنامه ریزی برای سخنران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55574" y="5791572"/>
            <a:ext cx="487363" cy="487363"/>
          </a:xfrm>
          <a:prstGeom prst="rect">
            <a:avLst/>
          </a:prstGeom>
        </p:spPr>
      </p:pic>
      <p:sp>
        <p:nvSpPr>
          <p:cNvPr id="3" name="Oval 2"/>
          <p:cNvSpPr/>
          <p:nvPr/>
        </p:nvSpPr>
        <p:spPr>
          <a:xfrm>
            <a:off x="12311558" y="5575548"/>
            <a:ext cx="5400600" cy="3528392"/>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rgbClr val="C00000"/>
                </a:solidFill>
              </a:rPr>
              <a:t>برنامه ریزی در سخنرانی</a:t>
            </a:r>
            <a:endParaRPr lang="en-US" dirty="0">
              <a:solidFill>
                <a:srgbClr val="C00000"/>
              </a:solidFill>
            </a:endParaRPr>
          </a:p>
        </p:txBody>
      </p:sp>
    </p:spTree>
    <p:extLst>
      <p:ext uri="{BB962C8B-B14F-4D97-AF65-F5344CB8AC3E}">
        <p14:creationId xmlns:p14="http://schemas.microsoft.com/office/powerpoint/2010/main" val="3049443555"/>
      </p:ext>
    </p:extLst>
  </p:cSld>
  <p:clrMapOvr>
    <a:masterClrMapping/>
  </p:clrMapOvr>
  <p:transition spd="slow" advTm="1318">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0358" y="4063380"/>
            <a:ext cx="15620598" cy="3960440"/>
          </a:xfrm>
          <a:solidFill>
            <a:schemeClr val="accent6">
              <a:lumMod val="40000"/>
              <a:lumOff val="60000"/>
            </a:schemeClr>
          </a:solidFill>
        </p:spPr>
        <p:txBody>
          <a:bodyPr/>
          <a:lstStyle/>
          <a:p>
            <a:pPr algn="r" rtl="1">
              <a:lnSpc>
                <a:spcPct val="200000"/>
              </a:lnSpc>
            </a:pPr>
            <a:r>
              <a:rPr lang="fa-IR" dirty="0" smtClean="0"/>
              <a:t>اول </a:t>
            </a:r>
            <a:r>
              <a:rPr lang="fa-IR" dirty="0"/>
              <a:t>اصل بسیار کلیدی و مهم در سخنوری، گوش دادن درست است. گوش دادن موثر و مفید (و نه شنیدن) اهمیت بسیار زیادی دارد و </a:t>
            </a:r>
            <a:r>
              <a:rPr lang="fa-IR" dirty="0" smtClean="0"/>
              <a:t>پرحرفی </a:t>
            </a:r>
            <a:r>
              <a:rPr lang="fa-IR" dirty="0"/>
              <a:t>یک معضل بسیار بزرگ </a:t>
            </a:r>
            <a:r>
              <a:rPr lang="fa-IR" dirty="0" smtClean="0"/>
              <a:t>است.بنابراین </a:t>
            </a:r>
            <a:r>
              <a:rPr lang="fa-IR" dirty="0"/>
              <a:t>بسیار مهم است که قبل از هر چیزی شروع به تقویت گوش‌هایمان کنیم.</a:t>
            </a:r>
          </a:p>
        </p:txBody>
      </p:sp>
      <p:sp>
        <p:nvSpPr>
          <p:cNvPr id="3" name="Title 2"/>
          <p:cNvSpPr>
            <a:spLocks noGrp="1"/>
          </p:cNvSpPr>
          <p:nvPr>
            <p:ph type="ctrTitle"/>
          </p:nvPr>
        </p:nvSpPr>
        <p:spPr>
          <a:xfrm>
            <a:off x="1510358" y="1255068"/>
            <a:ext cx="6480720" cy="1944216"/>
          </a:xfrm>
          <a:solidFill>
            <a:schemeClr val="accent4">
              <a:lumMod val="20000"/>
              <a:lumOff val="80000"/>
            </a:schemeClr>
          </a:solidFill>
        </p:spPr>
        <p:txBody>
          <a:bodyPr/>
          <a:lstStyle/>
          <a:p>
            <a:pPr algn="r" rtl="1"/>
            <a:r>
              <a:rPr lang="fa-IR" sz="5400" dirty="0">
                <a:solidFill>
                  <a:schemeClr val="accent2">
                    <a:lumMod val="75000"/>
                  </a:schemeClr>
                </a:solidFill>
                <a:cs typeface="B Lotus" panose="00000400000000000000" pitchFamily="2" charset="-78"/>
              </a:rPr>
              <a:t>اصل اول سخنوری: گوش دادن بهتر از گفتن</a:t>
            </a:r>
          </a:p>
        </p:txBody>
      </p:sp>
      <p:sp>
        <p:nvSpPr>
          <p:cNvPr id="4" name="Curved Down Arrow 3"/>
          <p:cNvSpPr/>
          <p:nvPr/>
        </p:nvSpPr>
        <p:spPr>
          <a:xfrm rot="2478027">
            <a:off x="8351118" y="2407196"/>
            <a:ext cx="223224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2751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0358" y="2263180"/>
            <a:ext cx="14905656" cy="5112568"/>
          </a:xfrm>
          <a:solidFill>
            <a:schemeClr val="accent5">
              <a:lumMod val="20000"/>
              <a:lumOff val="80000"/>
            </a:schemeClr>
          </a:solidFill>
        </p:spPr>
        <p:txBody>
          <a:bodyPr/>
          <a:lstStyle/>
          <a:p>
            <a:pPr algn="r" rtl="1"/>
            <a:endParaRPr lang="fa-IR" dirty="0"/>
          </a:p>
          <a:p>
            <a:pPr algn="r" rtl="1"/>
            <a:endParaRPr lang="fa-IR" dirty="0"/>
          </a:p>
          <a:p>
            <a:pPr algn="r" rtl="1">
              <a:lnSpc>
                <a:spcPct val="150000"/>
              </a:lnSpc>
            </a:pPr>
            <a:r>
              <a:rPr lang="fa-IR" sz="4000" dirty="0"/>
              <a:t>از دیگر اصول بسیار مهم در سخنوری، موضوع بسیار مهمی به نام تمامیت است. این که تمام پیام‌های کلامی و غیر کلامی شما در زمان ارتباطات یک مفهوم واحدی را ارائه کند.</a:t>
            </a:r>
          </a:p>
          <a:p>
            <a:pPr algn="r" rtl="1">
              <a:lnSpc>
                <a:spcPct val="150000"/>
              </a:lnSpc>
            </a:pPr>
            <a:r>
              <a:rPr lang="fa-IR" sz="4000" dirty="0"/>
              <a:t>پیام‌های کلامی مانند کلمات، صدا لحن و ... است و پیام‌های غیر کلامی زیادی وجود دارد </a:t>
            </a:r>
            <a:r>
              <a:rPr lang="fa-IR" sz="4000" dirty="0" smtClean="0"/>
              <a:t>که از جمله می توان به پوشش سخنران، ارتباط چشمی و زبان بدن اشاره کرد.</a:t>
            </a:r>
            <a:endParaRPr lang="fa-IR" sz="4000" dirty="0"/>
          </a:p>
        </p:txBody>
      </p:sp>
      <p:sp>
        <p:nvSpPr>
          <p:cNvPr id="3" name="Title 2"/>
          <p:cNvSpPr>
            <a:spLocks noGrp="1"/>
          </p:cNvSpPr>
          <p:nvPr>
            <p:ph type="ctrTitle"/>
          </p:nvPr>
        </p:nvSpPr>
        <p:spPr>
          <a:xfrm>
            <a:off x="10655374" y="534988"/>
            <a:ext cx="6480720" cy="1872208"/>
          </a:xfrm>
        </p:spPr>
        <p:txBody>
          <a:bodyPr/>
          <a:lstStyle/>
          <a:p>
            <a:r>
              <a:rPr lang="fa-IR" sz="4800" dirty="0">
                <a:solidFill>
                  <a:schemeClr val="accent1">
                    <a:lumMod val="75000"/>
                  </a:schemeClr>
                </a:solidFill>
                <a:cs typeface="B Lotus" panose="00000400000000000000" pitchFamily="2" charset="-78"/>
              </a:rPr>
              <a:t>اصل دوم سخنوری: همگامی ارتباطات کلامی و غیر </a:t>
            </a:r>
            <a:r>
              <a:rPr lang="fa-IR" sz="4800" dirty="0" smtClean="0">
                <a:solidFill>
                  <a:schemeClr val="accent1">
                    <a:lumMod val="75000"/>
                  </a:schemeClr>
                </a:solidFill>
                <a:cs typeface="B Lotus" panose="00000400000000000000" pitchFamily="2" charset="-78"/>
              </a:rPr>
              <a:t>کلامی</a:t>
            </a:r>
            <a:endParaRPr lang="en-US" sz="4800" dirty="0">
              <a:solidFill>
                <a:schemeClr val="accent1">
                  <a:lumMod val="75000"/>
                </a:schemeClr>
              </a:solidFill>
              <a:cs typeface="B Lotus" panose="00000400000000000000" pitchFamily="2" charset="-78"/>
            </a:endParaRPr>
          </a:p>
        </p:txBody>
      </p:sp>
      <p:sp>
        <p:nvSpPr>
          <p:cNvPr id="5" name="Down Arrow 4"/>
          <p:cNvSpPr/>
          <p:nvPr/>
        </p:nvSpPr>
        <p:spPr>
          <a:xfrm>
            <a:off x="12815614" y="2407196"/>
            <a:ext cx="100811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128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0358" y="606996"/>
            <a:ext cx="8280920" cy="6912768"/>
          </a:xfrm>
          <a:solidFill>
            <a:schemeClr val="accent4">
              <a:lumMod val="40000"/>
              <a:lumOff val="60000"/>
            </a:schemeClr>
          </a:solidFill>
        </p:spPr>
        <p:txBody>
          <a:bodyPr/>
          <a:lstStyle/>
          <a:p>
            <a:pPr algn="r" rtl="1">
              <a:lnSpc>
                <a:spcPct val="150000"/>
              </a:lnSpc>
            </a:pPr>
            <a:r>
              <a:rPr lang="fa-IR" dirty="0" smtClean="0">
                <a:solidFill>
                  <a:srgbClr val="C00000"/>
                </a:solidFill>
              </a:rPr>
              <a:t>سومین </a:t>
            </a:r>
            <a:r>
              <a:rPr lang="fa-IR" dirty="0">
                <a:solidFill>
                  <a:srgbClr val="C00000"/>
                </a:solidFill>
              </a:rPr>
              <a:t>اصل در سخنوری، داشتن صدایی واضح و رسا است. این که به درستی از صدایی که خدا در اختیار ما قرار داده است استفاده بکنیم، مهارتی بسیار ضروری است. شما نمی‌توانید برای مدت طولانی به یک صدای زنگی، تو دماغی و یا گوش خراش توجه کنید!</a:t>
            </a:r>
          </a:p>
          <a:p>
            <a:pPr algn="r" rtl="1"/>
            <a:endParaRPr lang="en-US" dirty="0"/>
          </a:p>
        </p:txBody>
      </p:sp>
      <p:sp>
        <p:nvSpPr>
          <p:cNvPr id="3" name="Title 2"/>
          <p:cNvSpPr>
            <a:spLocks noGrp="1"/>
          </p:cNvSpPr>
          <p:nvPr>
            <p:ph type="ctrTitle"/>
          </p:nvPr>
        </p:nvSpPr>
        <p:spPr>
          <a:xfrm>
            <a:off x="12383566" y="751012"/>
            <a:ext cx="4752528" cy="2376264"/>
          </a:xfrm>
          <a:solidFill>
            <a:schemeClr val="accent2">
              <a:lumMod val="40000"/>
              <a:lumOff val="60000"/>
            </a:schemeClr>
          </a:solidFill>
        </p:spPr>
        <p:txBody>
          <a:bodyPr/>
          <a:lstStyle/>
          <a:p>
            <a:pPr algn="r" rtl="1"/>
            <a:r>
              <a:rPr lang="fa-IR" sz="4800" dirty="0" smtClean="0">
                <a:solidFill>
                  <a:srgbClr val="C00000"/>
                </a:solidFill>
                <a:cs typeface="B Lotus" panose="00000400000000000000" pitchFamily="2" charset="-78"/>
              </a:rPr>
              <a:t>اصل </a:t>
            </a:r>
            <a:r>
              <a:rPr lang="fa-IR" sz="4800" dirty="0">
                <a:solidFill>
                  <a:srgbClr val="C00000"/>
                </a:solidFill>
                <a:cs typeface="B Lotus" panose="00000400000000000000" pitchFamily="2" charset="-78"/>
              </a:rPr>
              <a:t>سوم سخنوری: داشتن صدایی واضح و </a:t>
            </a:r>
            <a:r>
              <a:rPr lang="fa-IR" sz="4800" dirty="0" smtClean="0">
                <a:solidFill>
                  <a:srgbClr val="C00000"/>
                </a:solidFill>
                <a:cs typeface="B Lotus" panose="00000400000000000000" pitchFamily="2" charset="-78"/>
              </a:rPr>
              <a:t>رسا</a:t>
            </a:r>
            <a:endParaRPr lang="en-US" sz="4800" dirty="0">
              <a:cs typeface="B Lotus" panose="00000400000000000000" pitchFamily="2" charset="-78"/>
            </a:endParaRPr>
          </a:p>
        </p:txBody>
      </p:sp>
      <p:sp>
        <p:nvSpPr>
          <p:cNvPr id="4" name="Chevron 3"/>
          <p:cNvSpPr/>
          <p:nvPr/>
        </p:nvSpPr>
        <p:spPr>
          <a:xfrm rot="10613735">
            <a:off x="10655374" y="1759124"/>
            <a:ext cx="1152128" cy="10801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77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0358" y="0"/>
            <a:ext cx="7776864" cy="7591772"/>
          </a:xfrm>
          <a:solidFill>
            <a:srgbClr val="FFFF00"/>
          </a:solidFill>
        </p:spPr>
        <p:txBody>
          <a:bodyPr/>
          <a:lstStyle/>
          <a:p>
            <a:pPr algn="r" rtl="1"/>
            <a:endParaRPr lang="fa-IR" dirty="0"/>
          </a:p>
          <a:p>
            <a:pPr algn="r" rtl="1"/>
            <a:endParaRPr lang="fa-IR" dirty="0"/>
          </a:p>
          <a:p>
            <a:pPr algn="r" rtl="1">
              <a:lnSpc>
                <a:spcPct val="200000"/>
              </a:lnSpc>
            </a:pPr>
            <a:r>
              <a:rPr lang="fa-IR" dirty="0"/>
              <a:t>از دیگر اصولی که حتماً باید در زمینه سخنوری به آن تسلط داشت، تسلط کلامی است. این که بدانیم چه زمانی از چه کلماتی استفاده کنم و حرف کم نیاوریم.</a:t>
            </a:r>
          </a:p>
          <a:p>
            <a:pPr algn="r" rtl="1"/>
            <a:endParaRPr lang="en-US" dirty="0"/>
          </a:p>
        </p:txBody>
      </p:sp>
      <p:sp>
        <p:nvSpPr>
          <p:cNvPr id="3" name="Title 2"/>
          <p:cNvSpPr>
            <a:spLocks noGrp="1"/>
          </p:cNvSpPr>
          <p:nvPr>
            <p:ph type="ctrTitle"/>
          </p:nvPr>
        </p:nvSpPr>
        <p:spPr>
          <a:xfrm>
            <a:off x="11879510" y="390972"/>
            <a:ext cx="5256584" cy="1800200"/>
          </a:xfrm>
          <a:solidFill>
            <a:schemeClr val="accent6">
              <a:lumMod val="20000"/>
              <a:lumOff val="80000"/>
            </a:schemeClr>
          </a:solidFill>
        </p:spPr>
        <p:txBody>
          <a:bodyPr/>
          <a:lstStyle/>
          <a:p>
            <a:pPr algn="r" rtl="1"/>
            <a:r>
              <a:rPr lang="fa-IR" sz="4800" dirty="0">
                <a:cs typeface="B Lotus" panose="00000400000000000000" pitchFamily="2" charset="-78"/>
              </a:rPr>
              <a:t>اصل چهارم سخنوری: تسلط کلامی </a:t>
            </a:r>
            <a:r>
              <a:rPr lang="fa-IR" sz="4800" dirty="0" smtClean="0">
                <a:cs typeface="B Lotus" panose="00000400000000000000" pitchFamily="2" charset="-78"/>
              </a:rPr>
              <a:t>کافی</a:t>
            </a:r>
            <a:endParaRPr lang="en-US" sz="4800" dirty="0">
              <a:cs typeface="B Lotus" panose="00000400000000000000" pitchFamily="2" charset="-78"/>
            </a:endParaRPr>
          </a:p>
        </p:txBody>
      </p:sp>
      <p:sp>
        <p:nvSpPr>
          <p:cNvPr id="4" name="Left-Right Arrow 3"/>
          <p:cNvSpPr/>
          <p:nvPr/>
        </p:nvSpPr>
        <p:spPr>
          <a:xfrm>
            <a:off x="9791278" y="895028"/>
            <a:ext cx="1800200" cy="1080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532915"/>
      </p:ext>
    </p:extLst>
  </p:cSld>
  <p:clrMapOvr>
    <a:masterClrMapping/>
  </p:clrMapOvr>
</p:sld>
</file>

<file path=ppt/theme/theme1.xml><?xml version="1.0" encoding="utf-8"?>
<a:theme xmlns:a="http://schemas.openxmlformats.org/drawingml/2006/main" name="Mira Title">
  <a:themeElements>
    <a:clrScheme name="Mira Rhodochrosite">
      <a:dk1>
        <a:srgbClr val="3F3F3F"/>
      </a:dk1>
      <a:lt1>
        <a:sysClr val="window" lastClr="FFFFFF"/>
      </a:lt1>
      <a:dk2>
        <a:srgbClr val="3F3F3F"/>
      </a:dk2>
      <a:lt2>
        <a:srgbClr val="EEECE1"/>
      </a:lt2>
      <a:accent1>
        <a:srgbClr val="FF4B94"/>
      </a:accent1>
      <a:accent2>
        <a:srgbClr val="D87BF1"/>
      </a:accent2>
      <a:accent3>
        <a:srgbClr val="975DED"/>
      </a:accent3>
      <a:accent4>
        <a:srgbClr val="00B0F0"/>
      </a:accent4>
      <a:accent5>
        <a:srgbClr val="4BACC6"/>
      </a:accent5>
      <a:accent6>
        <a:srgbClr val="F79646"/>
      </a:accent6>
      <a:hlink>
        <a:srgbClr val="FF4B94"/>
      </a:hlink>
      <a:folHlink>
        <a:srgbClr val="D87BF1"/>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ra Contents">
  <a:themeElements>
    <a:clrScheme name="Mira Rhodochrosite">
      <a:dk1>
        <a:srgbClr val="3F3F3F"/>
      </a:dk1>
      <a:lt1>
        <a:sysClr val="window" lastClr="FFFFFF"/>
      </a:lt1>
      <a:dk2>
        <a:srgbClr val="3F3F3F"/>
      </a:dk2>
      <a:lt2>
        <a:srgbClr val="EEECE1"/>
      </a:lt2>
      <a:accent1>
        <a:srgbClr val="FF4B94"/>
      </a:accent1>
      <a:accent2>
        <a:srgbClr val="D87BF1"/>
      </a:accent2>
      <a:accent3>
        <a:srgbClr val="975DED"/>
      </a:accent3>
      <a:accent4>
        <a:srgbClr val="00B0F0"/>
      </a:accent4>
      <a:accent5>
        <a:srgbClr val="4BACC6"/>
      </a:accent5>
      <a:accent6>
        <a:srgbClr val="F79646"/>
      </a:accent6>
      <a:hlink>
        <a:srgbClr val="FF4B94"/>
      </a:hlink>
      <a:folHlink>
        <a:srgbClr val="D87BF1"/>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B8AD">
            <a:alpha val="40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25897</TotalTime>
  <Words>444</Words>
  <Application>Microsoft Office PowerPoint</Application>
  <PresentationFormat>Custom</PresentationFormat>
  <Paragraphs>37</Paragraphs>
  <Slides>18</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ＭＳ Ｐゴシック</vt:lpstr>
      <vt:lpstr>Arial</vt:lpstr>
      <vt:lpstr>B Lotus</vt:lpstr>
      <vt:lpstr>B Titr</vt:lpstr>
      <vt:lpstr>Calibri</vt:lpstr>
      <vt:lpstr>Capella Bold</vt:lpstr>
      <vt:lpstr>Capella Light</vt:lpstr>
      <vt:lpstr>Dense</vt:lpstr>
      <vt:lpstr>Encode Sans Narrow Light</vt:lpstr>
      <vt:lpstr>Open Sans Light</vt:lpstr>
      <vt:lpstr>Mira Title</vt:lpstr>
      <vt:lpstr>Mira Contents</vt:lpstr>
      <vt:lpstr>کارشناسی مشاوره 97پردیس علامه طباطبایی ارومیه 98-99</vt:lpstr>
      <vt:lpstr>                                       یکی از نعمتهایی که خداوند در قرآن کریم به آن اشاره فرموده، نعمت زبان است: « أَلَمْ نَجْعَلْ لَهُ عَینَینِ، وَ لِسانًا وَ شَفَتَینِ» بلد / 8 ـ 9 این نعمت با آنکه حجم کوچکی نسبت به سایر اعضای بدن دارد، اما کارایی بسیار زیادی دارد و به همین علت هم می بینیم گناهان زیادی را برای این عضو بر شمرده اند.</vt:lpstr>
      <vt:lpstr> در سخن گفتن مواظب باشید؛ چرا که تمام سخنانتان نوشته می شود:  وَ إِنَّ عَلَیکُمْ لَحافِظینَ ، کِراماً کاتِبین« انفطار10ـ 11</vt:lpstr>
      <vt:lpstr>سفارشی از قرآن</vt:lpstr>
      <vt:lpstr>اصول سخنوری چیست؟  </vt:lpstr>
      <vt:lpstr>اصل اول سخنوری: گوش دادن بهتر از گفتن</vt:lpstr>
      <vt:lpstr>اصل دوم سخنوری: همگامی ارتباطات کلامی و غیر کلامی</vt:lpstr>
      <vt:lpstr>اصل سوم سخنوری: داشتن صدایی واضح و رسا</vt:lpstr>
      <vt:lpstr>اصل چهارم سخنوری: تسلط کلامی کافی</vt:lpstr>
      <vt:lpstr>اصل پنجم سخنوری: داشتن اعتماد به نفس کامل </vt:lpstr>
      <vt:lpstr>اصل ششم سخنوری: بازخورد گرفتن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Mira - Rhodochrosite</dc:title>
  <dc:creator>Jun</dc:creator>
  <cp:lastModifiedBy>zarin2009</cp:lastModifiedBy>
  <cp:revision>242</cp:revision>
  <dcterms:created xsi:type="dcterms:W3CDTF">2014-05-31T17:00:12Z</dcterms:created>
  <dcterms:modified xsi:type="dcterms:W3CDTF">2020-04-11T17:56:25Z</dcterms:modified>
</cp:coreProperties>
</file>