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64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902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637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996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04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2396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8465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30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1331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08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198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84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432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515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977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4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3F93-0AD6-46F1-964E-88B28707CF43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8C1CDE-3AAC-4672-810E-AEB5E32E544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96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3605286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درس 5</a:t>
            </a:r>
            <a:b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city without oil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استاد: بهاره فرضی زاده</a:t>
            </a:r>
            <a:endParaRPr lang="fa-IR" sz="24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4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New words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زیاد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oil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نفت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bring=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آوردن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each year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هر سال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build=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ساختن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use=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استفاده کردن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little or no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خیلی کم و یا هیچی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answer: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جواب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simple=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ساده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last=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دوام آوردن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Forever= 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برای همیشه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another=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دیگر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resource=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منبع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instead of=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به جای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fact=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 واقع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engineer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مهندس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solar energy=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انرژی خورشیدی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is called=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نامیده میشود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موفقیت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square=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مربع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future=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آینده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hold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جای دادن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companies=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شرکت ها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6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971" y="1967345"/>
            <a:ext cx="8633092" cy="377762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دانشگاه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street=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خیابان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باریک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close=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نزدیک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to each other=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به یکدیگر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shade 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سایه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keep cool 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خنک نگه داشتن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get tired 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خسته شدن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PRT 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سیستم حمل و نقل سریع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fa-I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powered=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که انرژی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اش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از خورشید تامین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میشود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move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حرکت کردن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underground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زیر زمین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مثل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subway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مترو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take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بردن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reuse=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دوباره استفاده کردن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percent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درصد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زباله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even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حتی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material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مواد   مصالح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successful =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موفق 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زمان آینده با </a:t>
            </a:r>
            <a:r>
              <a:rPr lang="en-US" dirty="0" smtClean="0"/>
              <a:t>will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رای ساخت زمان آینده از فعل کمکی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شکل ساده فعل استفاده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می‌کنیم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marry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me.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see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tomorrow.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سوالی کردن</a:t>
            </a:r>
          </a:p>
          <a:p>
            <a:pPr algn="r"/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برای سوالی کردن زمان آینده تنها کافی است جای فاعل و فعل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کمکی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را با هم عوض کنیم.</a:t>
            </a:r>
            <a:b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اگر بخواهیم با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واژه‌های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پرسشی کنیم، باید ابتدا جمله خبری را به سوالی تبدیل کنیم، بعد قسمتی از جمله را که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می‌خواهیم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درباره‌اش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سوال کنیم حذف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می‌کنیم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و واژه پرسشی مورد نظر را در ابتدای جمله قرار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می‌دهیم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me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again?</a:t>
            </a:r>
          </a:p>
          <a:p>
            <a:pPr marL="0" indent="0" algn="l" rtl="0">
              <a:buNone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father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from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war?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buy?</a:t>
            </a: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منفی کردن</a:t>
            </a:r>
          </a:p>
          <a:p>
            <a:pPr>
              <a:lnSpc>
                <a:spcPct val="200000"/>
              </a:lnSpc>
            </a:pP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منفی کردن جملاتی با این زمان تنها با قرار دادن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بعد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از فعل </a:t>
            </a:r>
            <a:r>
              <a:rPr lang="fa-I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کمکی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قبل از فعل اصلی انجام </a:t>
            </a:r>
            <a:r>
              <a:rPr lang="fa-I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می‌گیرد</a:t>
            </a:r>
            <a:r>
              <a:rPr lang="fa-I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travel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US.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buy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from abroad because of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sanctions.</a:t>
            </a: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accept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excuse for being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200000"/>
              </a:lnSpc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let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200000"/>
              </a:lnSpc>
              <a:buNone/>
            </a:pPr>
            <a:endParaRPr 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 D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Shade</a:t>
            </a:r>
          </a:p>
          <a:p>
            <a:pPr algn="l" rtl="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Tired</a:t>
            </a:r>
          </a:p>
          <a:p>
            <a:pPr algn="l" rtl="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</a:p>
          <a:p>
            <a:pPr algn="l" rtl="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Narrow</a:t>
            </a:r>
          </a:p>
          <a:p>
            <a:pPr algn="l" rtl="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</a:t>
            </a:r>
          </a:p>
          <a:p>
            <a:pPr algn="l" rtl="0">
              <a:lnSpc>
                <a:spcPct val="150000"/>
              </a:lnSpc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6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پیشوند </a:t>
            </a:r>
            <a:r>
              <a:rPr lang="en-US" dirty="0" smtClean="0"/>
              <a:t>re-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پیشوند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معنای </a:t>
            </a:r>
            <a:r>
              <a:rPr lang="fa-I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دوباره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انجام دادن کاری را بیان میکند. برای مثال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read=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دوباره خواندن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=  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دوباره فرستادن</a:t>
            </a:r>
          </a:p>
          <a:p>
            <a:pPr algn="l" rtl="0"/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Rewrite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Replay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Rebuild</a:t>
            </a:r>
          </a:p>
          <a:p>
            <a:pPr marL="0" indent="0" algn="l" rtl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Rewash</a:t>
            </a:r>
          </a:p>
          <a:p>
            <a:pPr marL="0" indent="0" algn="l" rtl="0">
              <a:buNone/>
            </a:pPr>
            <a:endParaRPr lang="fa-I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4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 algn="ctr" rtl="0">
              <a:buNone/>
            </a:pP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luck…                                                   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57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</TotalTime>
  <Words>357</Words>
  <Application>Microsoft Office PowerPoint</Application>
  <PresentationFormat>Widescreen</PresentationFormat>
  <Paragraphs>50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Tahoma</vt:lpstr>
      <vt:lpstr>Times New Roman</vt:lpstr>
      <vt:lpstr>Wingdings 3</vt:lpstr>
      <vt:lpstr>Wisp</vt:lpstr>
      <vt:lpstr>درس 5 A city without oil</vt:lpstr>
      <vt:lpstr>New words</vt:lpstr>
      <vt:lpstr>…</vt:lpstr>
      <vt:lpstr>زمان آینده با will</vt:lpstr>
      <vt:lpstr>…</vt:lpstr>
      <vt:lpstr>Part D</vt:lpstr>
      <vt:lpstr>پیشوند re-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5 A city without oil</dc:title>
  <dc:creator>Admin</dc:creator>
  <cp:lastModifiedBy>Admin</cp:lastModifiedBy>
  <cp:revision>37</cp:revision>
  <dcterms:created xsi:type="dcterms:W3CDTF">2020-04-15T04:57:51Z</dcterms:created>
  <dcterms:modified xsi:type="dcterms:W3CDTF">2020-04-18T08:31:01Z</dcterms:modified>
</cp:coreProperties>
</file>