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310" r:id="rId2"/>
    <p:sldId id="308" r:id="rId3"/>
    <p:sldId id="311" r:id="rId4"/>
    <p:sldId id="312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09" r:id="rId35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76" d="100"/>
          <a:sy n="76" d="100"/>
        </p:scale>
        <p:origin x="-4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F4E5470-87B5-0D4E-8260-76586E799118}" type="datetimeFigureOut">
              <a:rPr lang="fa-IR" smtClean="0"/>
              <a:t>1441/09/24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D3705D0-057F-6B42-AE0D-D698DA6E9237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5" descr="http://images2.persianblog.ir/323536_kfe3PpID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9525000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5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566" t="22548" r="20606" b="16299"/>
          <a:stretch/>
        </p:blipFill>
        <p:spPr>
          <a:xfrm>
            <a:off x="1154955" y="1165273"/>
            <a:ext cx="9045526" cy="44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3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30" t="27548" r="20498" b="25914"/>
          <a:stretch/>
        </p:blipFill>
        <p:spPr>
          <a:xfrm>
            <a:off x="914400" y="1803709"/>
            <a:ext cx="9608234" cy="34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91" t="22163" r="10397" b="8029"/>
          <a:stretch/>
        </p:blipFill>
        <p:spPr>
          <a:xfrm>
            <a:off x="1059089" y="885271"/>
            <a:ext cx="9017389" cy="51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74" t="22164" r="9856" b="8414"/>
          <a:stretch/>
        </p:blipFill>
        <p:spPr>
          <a:xfrm>
            <a:off x="1154955" y="1012874"/>
            <a:ext cx="9115865" cy="50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05" t="34086" r="9638" b="25556"/>
          <a:stretch/>
        </p:blipFill>
        <p:spPr>
          <a:xfrm>
            <a:off x="1141385" y="1828800"/>
            <a:ext cx="925654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298" t="26202" r="19846" b="5915"/>
          <a:stretch/>
        </p:blipFill>
        <p:spPr>
          <a:xfrm>
            <a:off x="1053904" y="1828800"/>
            <a:ext cx="9567203" cy="4965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8905" t="74957" r="9638" b="5914"/>
          <a:stretch/>
        </p:blipFill>
        <p:spPr>
          <a:xfrm>
            <a:off x="1411459" y="429480"/>
            <a:ext cx="9256541" cy="1399320"/>
          </a:xfrm>
          <a:prstGeom prst="rect">
            <a:avLst/>
          </a:prstGeom>
        </p:spPr>
      </p:pic>
      <p:pic>
        <p:nvPicPr>
          <p:cNvPr id="6" name="Voice 0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3205" y="3440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915" t="27548" r="20389" b="5913"/>
          <a:stretch/>
        </p:blipFill>
        <p:spPr>
          <a:xfrm>
            <a:off x="1154955" y="1083212"/>
            <a:ext cx="9158068" cy="48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2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00" t="27356" r="19086" b="24375"/>
          <a:stretch/>
        </p:blipFill>
        <p:spPr>
          <a:xfrm>
            <a:off x="1154955" y="1927273"/>
            <a:ext cx="9186203" cy="35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250" t="20240" r="10398" b="9375"/>
          <a:stretch/>
        </p:blipFill>
        <p:spPr>
          <a:xfrm>
            <a:off x="1270104" y="864169"/>
            <a:ext cx="8595359" cy="51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22" t="26586" r="9747" b="5913"/>
          <a:stretch/>
        </p:blipFill>
        <p:spPr>
          <a:xfrm>
            <a:off x="1154955" y="969677"/>
            <a:ext cx="9214339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49102FFD-FC79-E641-BCFF-2D60F5B26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6313"/>
            <a:ext cx="10515600" cy="52006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fa-IR" sz="1600" dirty="0">
              <a:cs typeface="B Titr" pitchFamily="2" charset="-78"/>
            </a:endParaRPr>
          </a:p>
          <a:p>
            <a:pPr algn="ctr"/>
            <a:endParaRPr lang="fa-IR" sz="2800" dirty="0">
              <a:cs typeface="B Titr" pitchFamily="2" charset="-78"/>
            </a:endParaRPr>
          </a:p>
          <a:p>
            <a:pPr algn="ctr"/>
            <a:r>
              <a:rPr lang="fa-IR" sz="4000" b="1" dirty="0" smtClean="0">
                <a:solidFill>
                  <a:srgbClr val="7030A0"/>
                </a:solidFill>
                <a:cs typeface="B Titr" pitchFamily="2" charset="-78"/>
              </a:rPr>
              <a:t>فلسفه تربیت در ج.ا.ا</a:t>
            </a:r>
          </a:p>
          <a:p>
            <a:pPr algn="ctr"/>
            <a:endParaRPr lang="fa-IR" sz="2800" b="1" dirty="0" smtClean="0">
              <a:cs typeface="B Titr" pitchFamily="2" charset="-78"/>
            </a:endParaRPr>
          </a:p>
          <a:p>
            <a:pPr algn="ctr"/>
            <a:r>
              <a:rPr lang="fa-IR" sz="4800" b="1" dirty="0" smtClean="0">
                <a:solidFill>
                  <a:srgbClr val="FF0000"/>
                </a:solidFill>
                <a:cs typeface="B Titr" pitchFamily="2" charset="-78"/>
              </a:rPr>
              <a:t>مدرس : زهره حمزه لو</a:t>
            </a:r>
            <a:endParaRPr lang="fa-IR" sz="4800" b="1" dirty="0">
              <a:solidFill>
                <a:srgbClr val="FF0000"/>
              </a:solidFill>
              <a:cs typeface="B Titr" pitchFamily="2" charset="-78"/>
            </a:endParaRPr>
          </a:p>
          <a:p>
            <a:pPr algn="ctr"/>
            <a:endParaRPr lang="fa-IR" sz="3200" b="1" dirty="0" smtClean="0">
              <a:solidFill>
                <a:srgbClr val="002060"/>
              </a:solidFill>
              <a:cs typeface="B Titr" pitchFamily="2" charset="-78"/>
            </a:endParaRPr>
          </a:p>
          <a:p>
            <a:pPr algn="ctr"/>
            <a:r>
              <a:rPr lang="fa-IR" sz="3200" b="1" dirty="0" smtClean="0">
                <a:solidFill>
                  <a:srgbClr val="002060"/>
                </a:solidFill>
                <a:cs typeface="B Titr" pitchFamily="2" charset="-78"/>
              </a:rPr>
              <a:t>با تشکر از دانشجومعلمان عزیزی که در تهیه اسلایدها همکاری داشتند </a:t>
            </a:r>
            <a:r>
              <a:rPr lang="fa-IR" sz="3200" dirty="0">
                <a:solidFill>
                  <a:srgbClr val="002060"/>
                </a:solidFill>
                <a:cs typeface="B Titr" pitchFamily="2" charset="-78"/>
              </a:rPr>
              <a:t>.</a:t>
            </a:r>
            <a:endParaRPr lang="fa-IR" sz="2800" dirty="0" smtClean="0">
              <a:solidFill>
                <a:srgbClr val="00B0F0"/>
              </a:solidFill>
              <a:cs typeface="2  Titr" pitchFamily="2" charset="-78"/>
            </a:endParaRPr>
          </a:p>
          <a:p>
            <a:pPr algn="ctr"/>
            <a:endParaRPr lang="fa-IR" sz="16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411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17" t="27164" r="7682" b="14952"/>
          <a:stretch/>
        </p:blipFill>
        <p:spPr>
          <a:xfrm>
            <a:off x="1154955" y="1321369"/>
            <a:ext cx="9326880" cy="423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7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34" t="23510" r="20172" b="6490"/>
          <a:stretch/>
        </p:blipFill>
        <p:spPr>
          <a:xfrm>
            <a:off x="1308295" y="878236"/>
            <a:ext cx="8989255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979" t="26009" r="20496" b="6875"/>
          <a:stretch/>
        </p:blipFill>
        <p:spPr>
          <a:xfrm>
            <a:off x="1154955" y="983744"/>
            <a:ext cx="8876714" cy="4909625"/>
          </a:xfrm>
          <a:prstGeom prst="rect">
            <a:avLst/>
          </a:prstGeom>
        </p:spPr>
      </p:pic>
      <p:pic>
        <p:nvPicPr>
          <p:cNvPr id="6" name="Voice 0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07" y="2883877"/>
            <a:ext cx="8974090" cy="707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978" t="36778" r="19737" b="56876"/>
          <a:stretch/>
        </p:blipFill>
        <p:spPr>
          <a:xfrm>
            <a:off x="1041009" y="2461846"/>
            <a:ext cx="8975188" cy="46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371" t="21971" r="19303" b="8222"/>
          <a:stretch/>
        </p:blipFill>
        <p:spPr>
          <a:xfrm>
            <a:off x="787791" y="956604"/>
            <a:ext cx="9369083" cy="51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78" t="45626" r="20172" b="39181"/>
          <a:stretch/>
        </p:blipFill>
        <p:spPr>
          <a:xfrm>
            <a:off x="1083212" y="2363372"/>
            <a:ext cx="8918917" cy="11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4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15" t="21971" r="18434" b="18799"/>
          <a:stretch/>
        </p:blipFill>
        <p:spPr>
          <a:xfrm>
            <a:off x="1774940" y="941178"/>
            <a:ext cx="8205673" cy="499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592" t="36393" r="19847" b="31683"/>
          <a:stretch/>
        </p:blipFill>
        <p:spPr>
          <a:xfrm>
            <a:off x="1536842" y="1587056"/>
            <a:ext cx="9301901" cy="3190323"/>
          </a:xfrm>
          <a:prstGeom prst="rect">
            <a:avLst/>
          </a:prstGeom>
        </p:spPr>
      </p:pic>
      <p:pic>
        <p:nvPicPr>
          <p:cNvPr id="3" name="Voice 0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87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02" t="22164" r="34398" b="11682"/>
          <a:stretch/>
        </p:blipFill>
        <p:spPr>
          <a:xfrm>
            <a:off x="3404379" y="76200"/>
            <a:ext cx="649383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290" t="26202" r="31791" b="55721"/>
          <a:stretch/>
        </p:blipFill>
        <p:spPr>
          <a:xfrm>
            <a:off x="1154955" y="2099733"/>
            <a:ext cx="9993754" cy="2433712"/>
          </a:xfrm>
          <a:prstGeom prst="rect">
            <a:avLst/>
          </a:prstGeom>
        </p:spPr>
      </p:pic>
      <p:pic>
        <p:nvPicPr>
          <p:cNvPr id="3" name="Voice 0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320" y="838200"/>
            <a:ext cx="9366325" cy="1143000"/>
          </a:xfrm>
        </p:spPr>
        <p:txBody>
          <a:bodyPr>
            <a:noAutofit/>
          </a:bodyPr>
          <a:lstStyle/>
          <a:p>
            <a:pPr algn="r" rtl="1"/>
            <a:r>
              <a:rPr lang="fa-IR" sz="7200" b="1" dirty="0" smtClean="0">
                <a:cs typeface="B Zar" pitchFamily="2" charset="-78"/>
              </a:rPr>
              <a:t>جلسه </a:t>
            </a:r>
            <a:r>
              <a:rPr lang="fa-IR" sz="7200" b="1" dirty="0" smtClean="0">
                <a:cs typeface="B Zar" pitchFamily="2" charset="-78"/>
              </a:rPr>
              <a:t>چهاردهم</a:t>
            </a:r>
            <a:r>
              <a:rPr lang="en-US" sz="7200" b="1" dirty="0" smtClean="0">
                <a:cs typeface="B Zar" pitchFamily="2" charset="-78"/>
              </a:rPr>
              <a:t> </a:t>
            </a:r>
            <a:r>
              <a:rPr lang="fa-IR" sz="7200" b="1" dirty="0" smtClean="0">
                <a:cs typeface="B Zar" pitchFamily="2" charset="-78"/>
              </a:rPr>
              <a:t>و پانزدهم</a:t>
            </a:r>
            <a:endParaRPr lang="en-US" sz="7200" b="1" dirty="0">
              <a:cs typeface="B Za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77" y="1981200"/>
            <a:ext cx="9036423" cy="350897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rtl="1"/>
            <a:endParaRPr lang="fa-IR" sz="7200" b="1" dirty="0" smtClean="0">
              <a:solidFill>
                <a:srgbClr val="FF0000"/>
              </a:solidFill>
              <a:cs typeface="B Titr" pitchFamily="2" charset="-78"/>
            </a:endParaRPr>
          </a:p>
          <a:p>
            <a:pPr algn="ctr" rtl="1"/>
            <a:r>
              <a:rPr lang="fa-IR" sz="7200" b="1" dirty="0" smtClean="0">
                <a:solidFill>
                  <a:srgbClr val="FF0000"/>
                </a:solidFill>
                <a:cs typeface="B Titr" pitchFamily="2" charset="-78"/>
              </a:rPr>
              <a:t>تبیین چگونگی تربیت </a:t>
            </a:r>
            <a:endParaRPr lang="fa-IR" sz="7200" b="1" dirty="0">
              <a:solidFill>
                <a:srgbClr val="FF0000"/>
              </a:solidFill>
              <a:cs typeface="B Titr" pitchFamily="2" charset="-78"/>
            </a:endParaRPr>
          </a:p>
          <a:p>
            <a:pPr algn="ctr" rtl="1"/>
            <a:endParaRPr lang="en-US" sz="7200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5105400"/>
            <a:ext cx="38106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8000" b="1" dirty="0">
                <a:solidFill>
                  <a:srgbClr val="0070C0"/>
                </a:solidFill>
                <a:cs typeface="2  Zar" pitchFamily="2" charset="-78"/>
              </a:rPr>
              <a:t>بخش </a:t>
            </a:r>
            <a:r>
              <a:rPr lang="fa-IR" sz="8000" b="1" dirty="0" smtClean="0">
                <a:solidFill>
                  <a:srgbClr val="0070C0"/>
                </a:solidFill>
                <a:cs typeface="2  Zar" pitchFamily="2" charset="-78"/>
              </a:rPr>
              <a:t>دوم</a:t>
            </a:r>
            <a:endParaRPr lang="en-US" sz="8000" dirty="0"/>
          </a:p>
        </p:txBody>
      </p:sp>
      <p:pic>
        <p:nvPicPr>
          <p:cNvPr id="6" name="Voice 0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2129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6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742" t="45600" r="22018" b="34375"/>
          <a:stretch/>
        </p:blipFill>
        <p:spPr>
          <a:xfrm>
            <a:off x="2036544" y="1973943"/>
            <a:ext cx="8443887" cy="20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423" t="30433" r="31464" b="48991"/>
          <a:stretch/>
        </p:blipFill>
        <p:spPr>
          <a:xfrm>
            <a:off x="1548759" y="2110154"/>
            <a:ext cx="8664385" cy="23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176" t="31394" r="24733" b="29375"/>
          <a:stretch/>
        </p:blipFill>
        <p:spPr>
          <a:xfrm>
            <a:off x="2190426" y="1477107"/>
            <a:ext cx="7727298" cy="38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140" t="38894" r="31575" b="27452"/>
          <a:stretch/>
        </p:blipFill>
        <p:spPr>
          <a:xfrm>
            <a:off x="1154955" y="1924930"/>
            <a:ext cx="8849623" cy="37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15B1FC0-88B8-5841-BEAE-57267B6AB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250"/>
            <a:ext cx="10515600" cy="4938713"/>
          </a:xfrm>
        </p:spPr>
        <p:txBody>
          <a:bodyPr anchor="ctr">
            <a:normAutofit/>
          </a:bodyPr>
          <a:lstStyle/>
          <a:p>
            <a:pPr algn="ctr" rtl="1"/>
            <a:r>
              <a:rPr lang="fa-IR" sz="16600" b="1" dirty="0" smtClean="0">
                <a:solidFill>
                  <a:srgbClr val="7030A0"/>
                </a:solidFill>
                <a:cs typeface="B Zar" pitchFamily="2" charset="-78"/>
              </a:rPr>
              <a:t>با تشکر</a:t>
            </a:r>
            <a:endParaRPr lang="fa-IR" sz="16600" b="1" dirty="0">
              <a:solidFill>
                <a:srgbClr val="7030A0"/>
              </a:solidFill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96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sz="6600" dirty="0" smtClean="0">
                <a:cs typeface="2  Titr" pitchFamily="2" charset="-78"/>
              </a:rPr>
              <a:t>آنچه در جلسات گذشته آموختیم</a:t>
            </a:r>
            <a:endParaRPr lang="en-US" sz="6600" dirty="0">
              <a:cs typeface="2 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5400" dirty="0" smtClean="0">
                <a:solidFill>
                  <a:srgbClr val="7030A0"/>
                </a:solidFill>
                <a:cs typeface="2  Titr" pitchFamily="2" charset="-78"/>
              </a:rPr>
              <a:t>لطفا برای مدت ده دقیقه </a:t>
            </a:r>
          </a:p>
          <a:p>
            <a:pPr algn="ctr" rtl="1"/>
            <a:r>
              <a:rPr lang="fa-IR" sz="5400" dirty="0">
                <a:solidFill>
                  <a:srgbClr val="7030A0"/>
                </a:solidFill>
                <a:cs typeface="2  Titr" pitchFamily="2" charset="-78"/>
              </a:rPr>
              <a:t>مروری </a:t>
            </a:r>
            <a:r>
              <a:rPr lang="fa-IR" sz="5400" dirty="0" smtClean="0">
                <a:solidFill>
                  <a:srgbClr val="7030A0"/>
                </a:solidFill>
                <a:cs typeface="2  Titr" pitchFamily="2" charset="-78"/>
              </a:rPr>
              <a:t>ذهنی بر </a:t>
            </a:r>
            <a:r>
              <a:rPr lang="fa-IR" sz="5400" dirty="0">
                <a:solidFill>
                  <a:srgbClr val="7030A0"/>
                </a:solidFill>
                <a:cs typeface="2  Titr" pitchFamily="2" charset="-78"/>
              </a:rPr>
              <a:t>جلسات </a:t>
            </a:r>
            <a:r>
              <a:rPr lang="fa-IR" sz="5400" dirty="0" smtClean="0">
                <a:solidFill>
                  <a:srgbClr val="7030A0"/>
                </a:solidFill>
                <a:cs typeface="2  Titr" pitchFamily="2" charset="-78"/>
              </a:rPr>
              <a:t>گذشته  </a:t>
            </a:r>
            <a:r>
              <a:rPr lang="fa-IR" sz="5400" dirty="0">
                <a:solidFill>
                  <a:srgbClr val="7030A0"/>
                </a:solidFill>
                <a:cs typeface="2  Titr" pitchFamily="2" charset="-78"/>
              </a:rPr>
              <a:t>داشته </a:t>
            </a:r>
            <a:r>
              <a:rPr lang="fa-IR" sz="5400" dirty="0" smtClean="0">
                <a:solidFill>
                  <a:srgbClr val="7030A0"/>
                </a:solidFill>
                <a:cs typeface="2  Titr" pitchFamily="2" charset="-78"/>
              </a:rPr>
              <a:t>باشید...</a:t>
            </a:r>
            <a:endParaRPr lang="en-US" sz="5400" dirty="0">
              <a:solidFill>
                <a:srgbClr val="7030A0"/>
              </a:solidFill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652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240" t="51683" r="19846" b="17451"/>
          <a:stretch/>
        </p:blipFill>
        <p:spPr>
          <a:xfrm>
            <a:off x="1280160" y="838200"/>
            <a:ext cx="9186203" cy="4114800"/>
          </a:xfrm>
          <a:prstGeom prst="rect">
            <a:avLst/>
          </a:prstGeom>
        </p:spPr>
      </p:pic>
      <p:pic>
        <p:nvPicPr>
          <p:cNvPr id="5" name="Voice 0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751" t="24663" r="11158" b="13990"/>
          <a:stretch/>
        </p:blipFill>
        <p:spPr>
          <a:xfrm>
            <a:off x="1280161" y="1151207"/>
            <a:ext cx="8820443" cy="44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00" t="32548" r="10724" b="7836"/>
          <a:stretch/>
        </p:blipFill>
        <p:spPr>
          <a:xfrm>
            <a:off x="1154955" y="1258064"/>
            <a:ext cx="8961121" cy="43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74" t="23895" r="10941" b="6875"/>
          <a:stretch/>
        </p:blipFill>
        <p:spPr>
          <a:xfrm>
            <a:off x="1154955" y="906372"/>
            <a:ext cx="8975188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78" t="26587" r="18977" b="8606"/>
          <a:stretch/>
        </p:blipFill>
        <p:spPr>
          <a:xfrm>
            <a:off x="1281565" y="1068150"/>
            <a:ext cx="9073662" cy="47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666</TotalTime>
  <Words>50</Words>
  <Application>Microsoft Office PowerPoint</Application>
  <PresentationFormat>Custom</PresentationFormat>
  <Paragraphs>15</Paragraphs>
  <Slides>34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Angles</vt:lpstr>
      <vt:lpstr>PowerPoint Presentation</vt:lpstr>
      <vt:lpstr>PowerPoint Presentation</vt:lpstr>
      <vt:lpstr>جلسه چهاردهم و پانزدهم</vt:lpstr>
      <vt:lpstr>آنچه در جلسات گذشته آموختیم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mohadldost@gmail.com</dc:creator>
  <cp:lastModifiedBy>user</cp:lastModifiedBy>
  <cp:revision>30</cp:revision>
  <dcterms:created xsi:type="dcterms:W3CDTF">2020-04-17T10:06:00Z</dcterms:created>
  <dcterms:modified xsi:type="dcterms:W3CDTF">2020-05-16T05:33:38Z</dcterms:modified>
</cp:coreProperties>
</file>