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2C4109-B47A-456C-8789-3604D8347F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348348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4109-B47A-456C-8789-3604D8347F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15932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4109-B47A-456C-8789-3604D8347F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304932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C4109-B47A-456C-8789-3604D8347F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268645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2C4109-B47A-456C-8789-3604D8347F9C}"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307593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2C4109-B47A-456C-8789-3604D8347F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4702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2C4109-B47A-456C-8789-3604D8347F9C}" type="datetimeFigureOut">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239927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2C4109-B47A-456C-8789-3604D8347F9C}" type="datetimeFigureOut">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166130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C4109-B47A-456C-8789-3604D8347F9C}" type="datetimeFigureOut">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75793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2C4109-B47A-456C-8789-3604D8347F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247871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2C4109-B47A-456C-8789-3604D8347F9C}" type="datetimeFigureOut">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435161-4DE3-48C6-8D20-1B4BAD6845B2}" type="slidenum">
              <a:rPr lang="en-US" smtClean="0"/>
              <a:t>‹#›</a:t>
            </a:fld>
            <a:endParaRPr lang="en-US"/>
          </a:p>
        </p:txBody>
      </p:sp>
    </p:spTree>
    <p:extLst>
      <p:ext uri="{BB962C8B-B14F-4D97-AF65-F5344CB8AC3E}">
        <p14:creationId xmlns:p14="http://schemas.microsoft.com/office/powerpoint/2010/main" val="81957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C4109-B47A-456C-8789-3604D8347F9C}" type="datetimeFigureOut">
              <a:rPr lang="en-US" smtClean="0"/>
              <a:t>5/5/2020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35161-4DE3-48C6-8D20-1B4BAD6845B2}" type="slidenum">
              <a:rPr lang="en-US" smtClean="0"/>
              <a:t>‹#›</a:t>
            </a:fld>
            <a:endParaRPr lang="en-US"/>
          </a:p>
        </p:txBody>
      </p:sp>
    </p:spTree>
    <p:extLst>
      <p:ext uri="{BB962C8B-B14F-4D97-AF65-F5344CB8AC3E}">
        <p14:creationId xmlns:p14="http://schemas.microsoft.com/office/powerpoint/2010/main" val="1267862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27282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روش های ترک عادت از نظر گاتری</a:t>
            </a:r>
            <a:endParaRPr lang="en-US" dirty="0"/>
          </a:p>
        </p:txBody>
      </p:sp>
      <p:sp>
        <p:nvSpPr>
          <p:cNvPr id="3" name="Content Placeholder 2"/>
          <p:cNvSpPr>
            <a:spLocks noGrp="1"/>
          </p:cNvSpPr>
          <p:nvPr>
            <p:ph idx="1"/>
          </p:nvPr>
        </p:nvSpPr>
        <p:spPr/>
        <p:txBody>
          <a:bodyPr/>
          <a:lstStyle/>
          <a:p>
            <a:pPr algn="r"/>
            <a:r>
              <a:rPr lang="fa-IR" dirty="0" smtClean="0"/>
              <a:t>گاتری برای ترک عادت و یا تغییر رفتار سه تا روش پیشنهاد می کند.</a:t>
            </a:r>
          </a:p>
          <a:p>
            <a:pPr algn="r"/>
            <a:r>
              <a:rPr lang="fa-IR" dirty="0" smtClean="0"/>
              <a:t>1-روش تحمل</a:t>
            </a:r>
          </a:p>
          <a:p>
            <a:pPr algn="r"/>
            <a:r>
              <a:rPr lang="fa-IR" dirty="0" smtClean="0"/>
              <a:t>2-روش فرسوده سازی یا غرقه سازی</a:t>
            </a:r>
          </a:p>
          <a:p>
            <a:pPr algn="r"/>
            <a:r>
              <a:rPr lang="fa-IR" dirty="0" smtClean="0"/>
              <a:t>3-روش شرطی شدن تقابلی یا بازداری تقابلی</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39451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روش تحمل</a:t>
            </a:r>
            <a:endParaRPr lang="en-US" dirty="0"/>
          </a:p>
        </p:txBody>
      </p:sp>
      <p:sp>
        <p:nvSpPr>
          <p:cNvPr id="3" name="Content Placeholder 2"/>
          <p:cNvSpPr>
            <a:spLocks noGrp="1"/>
          </p:cNvSpPr>
          <p:nvPr>
            <p:ph idx="1"/>
          </p:nvPr>
        </p:nvSpPr>
        <p:spPr/>
        <p:txBody>
          <a:bodyPr/>
          <a:lstStyle/>
          <a:p>
            <a:pPr algn="r"/>
            <a:r>
              <a:rPr lang="fa-IR" dirty="0" smtClean="0"/>
              <a:t>در این روش محرکی که می خواهیم مورد توجه قرار نگیرد ،آنچنان به صورت ضعیف ارایه می شود که مورد توجه قرار نگیرد.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65054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روش فرسوده سازی یا غرقه سازی</a:t>
            </a:r>
            <a:endParaRPr lang="en-US" dirty="0"/>
          </a:p>
        </p:txBody>
      </p:sp>
      <p:sp>
        <p:nvSpPr>
          <p:cNvPr id="3" name="Content Placeholder 2"/>
          <p:cNvSpPr>
            <a:spLocks noGrp="1"/>
          </p:cNvSpPr>
          <p:nvPr>
            <p:ph idx="1"/>
          </p:nvPr>
        </p:nvSpPr>
        <p:spPr/>
        <p:txBody>
          <a:bodyPr/>
          <a:lstStyle/>
          <a:p>
            <a:pPr marL="0" indent="0" algn="r">
              <a:buNone/>
            </a:pPr>
            <a:r>
              <a:rPr lang="fa-IR" dirty="0" smtClean="0"/>
              <a:t>در این روش نشانه را آنقدر تکرار می کنیم که خستگی در پاسخ راه یابد و بعد این کار را طوری ادامه می دهیم تا پاسخ جدیدی در برابر آن نشانه آموخته شود.</a:t>
            </a:r>
          </a:p>
          <a:p>
            <a:pPr marL="0" indent="0" algn="r">
              <a:buNone/>
            </a:pPr>
            <a:r>
              <a:rPr lang="fa-IR" dirty="0" smtClean="0"/>
              <a:t>به عبارت دیگر نشانه یا علامت همان محرکی است که رفتار نا مطلوب در مقابل آن انجام می شود،آنقدر تکرار می شود که فرد نسبت به پاسخ یا رفتار خود در مقابل آن نشانه، حالت سیری،اشباع و یا دلزدگی پیدا می کند.</a:t>
            </a:r>
          </a:p>
          <a:p>
            <a:pPr marL="0" indent="0" algn="r">
              <a:buNone/>
            </a:pPr>
            <a:endParaRPr lang="fa-IR"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95849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روش شرطی شدن تقابلی یا بازداری تقابلی</a:t>
            </a:r>
            <a:endParaRPr lang="en-US" dirty="0"/>
          </a:p>
        </p:txBody>
      </p:sp>
      <p:sp>
        <p:nvSpPr>
          <p:cNvPr id="3" name="Content Placeholder 2"/>
          <p:cNvSpPr>
            <a:spLocks noGrp="1"/>
          </p:cNvSpPr>
          <p:nvPr>
            <p:ph idx="1"/>
          </p:nvPr>
        </p:nvSpPr>
        <p:spPr/>
        <p:txBody>
          <a:bodyPr/>
          <a:lstStyle/>
          <a:p>
            <a:pPr algn="r"/>
            <a:r>
              <a:rPr lang="fa-IR" dirty="0" smtClean="0"/>
              <a:t>در این روش موقعیت به صورتی تغییر می کند که محرک رفتار ناهمساز یا رفتاری که در نقطه مقابل رفتار نامطلوب قرار دارد را فرا بخواند.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45050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مفهوم تقویت از دیدگاه گاتری</a:t>
            </a:r>
            <a:endParaRPr lang="en-US" dirty="0"/>
          </a:p>
        </p:txBody>
      </p:sp>
      <p:sp>
        <p:nvSpPr>
          <p:cNvPr id="3" name="Content Placeholder 2"/>
          <p:cNvSpPr>
            <a:spLocks noGrp="1"/>
          </p:cNvSpPr>
          <p:nvPr>
            <p:ph idx="1"/>
          </p:nvPr>
        </p:nvSpPr>
        <p:spPr/>
        <p:txBody>
          <a:bodyPr/>
          <a:lstStyle/>
          <a:p>
            <a:pPr algn="r"/>
            <a:r>
              <a:rPr lang="fa-IR" dirty="0" smtClean="0"/>
              <a:t>از نظر گاتری پاداش رفتار را نیرومند نمی سازد، بلکه از در گیر شدن محرک های مربوط به آن در تداعیهای جدید جلوگیری می کند.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24152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ماهیت تنبیه از دیدگاه گاتری</a:t>
            </a:r>
            <a:endParaRPr lang="en-US" dirty="0"/>
          </a:p>
        </p:txBody>
      </p:sp>
      <p:sp>
        <p:nvSpPr>
          <p:cNvPr id="3" name="Content Placeholder 2"/>
          <p:cNvSpPr>
            <a:spLocks noGrp="1"/>
          </p:cNvSpPr>
          <p:nvPr>
            <p:ph idx="1"/>
          </p:nvPr>
        </p:nvSpPr>
        <p:spPr/>
        <p:txBody>
          <a:bodyPr/>
          <a:lstStyle/>
          <a:p>
            <a:pPr algn="r"/>
            <a:r>
              <a:rPr lang="fa-IR" dirty="0" smtClean="0"/>
              <a:t>از نظر گاتری تنبیه نه به خاطر ناراحتی که ایجاد می کند باعث تغییر رفتار می شود، بلکه به سبب اینکه نحوه پاسخدهی فرد به محرک های معین را تغییر می دهد.</a:t>
            </a:r>
          </a:p>
          <a:p>
            <a:pPr algn="r"/>
            <a:r>
              <a:rPr lang="fa-IR" dirty="0" smtClean="0"/>
              <a:t>به عبارت دیگر ،آن موقعیت و یا محرک هایی که با عث بروز رفتار نامطلوب می شد،بعد از دریافت تنبیه ،آن موقعیت یا محرکها باعث بروز رفتاری می شود که مغایر با رفتار نامطلوب می باشد.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3924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محرک های نگهدارنده</a:t>
            </a:r>
            <a:endParaRPr lang="en-US" dirty="0"/>
          </a:p>
        </p:txBody>
      </p:sp>
      <p:sp>
        <p:nvSpPr>
          <p:cNvPr id="3" name="Content Placeholder 2"/>
          <p:cNvSpPr>
            <a:spLocks noGrp="1"/>
          </p:cNvSpPr>
          <p:nvPr>
            <p:ph idx="1"/>
          </p:nvPr>
        </p:nvSpPr>
        <p:spPr/>
        <p:txBody>
          <a:bodyPr/>
          <a:lstStyle/>
          <a:p>
            <a:pPr algn="r"/>
            <a:r>
              <a:rPr lang="fa-IR" smtClean="0"/>
              <a:t>محرک های نگهدارنده محرک هایی هستند که ارگانیسم را تا رسیدن به هدف فعال نگه می دارند.پس از تحقق هدف ،محرک های نگهدارنده از بین می روند.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2176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مفهوم قصد در نظریه گاتری</a:t>
            </a:r>
            <a:endParaRPr lang="en-US" dirty="0"/>
          </a:p>
        </p:txBody>
      </p:sp>
      <p:sp>
        <p:nvSpPr>
          <p:cNvPr id="3" name="Content Placeholder 2"/>
          <p:cNvSpPr>
            <a:spLocks noGrp="1"/>
          </p:cNvSpPr>
          <p:nvPr>
            <p:ph idx="1"/>
          </p:nvPr>
        </p:nvSpPr>
        <p:spPr/>
        <p:txBody>
          <a:bodyPr/>
          <a:lstStyle/>
          <a:p>
            <a:pPr algn="r"/>
            <a:r>
              <a:rPr lang="fa-IR" dirty="0" smtClean="0"/>
              <a:t>پاسخ های که محرک های نگهدارنده شرطی می شوند ،قصد نام دارد.</a:t>
            </a:r>
          </a:p>
          <a:p>
            <a:pPr algn="r"/>
            <a:r>
              <a:rPr lang="fa-IR" dirty="0" smtClean="0"/>
              <a:t>وقتی که محرک های نگهدارنده حضور دارند،جاندار، برای رفع و یا کاهش آنها متوصل به رفتار های مختلف می شود.</a:t>
            </a:r>
          </a:p>
          <a:p>
            <a:pPr marL="0" indent="0" algn="r">
              <a:buNone/>
            </a:pPr>
            <a:r>
              <a:rPr lang="fa-IR" dirty="0" smtClean="0"/>
              <a:t>وقتی که یکی از رفتارها منجر به نتیجه می شود ،یعنی منجر به کاهش یا ازبین بردن فعالیت های مربوط به محرک های نگهدارنده می شود. </a:t>
            </a:r>
            <a:r>
              <a:rPr lang="fa-IR" smtClean="0"/>
              <a:t>ما به آن رفتار شرطی می شویم و در آینده در موقعیت مشابه همان رفتار را تکرار می کنیم.</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1109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06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413</Words>
  <Application>Microsoft Office PowerPoint</Application>
  <PresentationFormat>Widescreen</PresentationFormat>
  <Paragraphs>23</Paragraphs>
  <Slides>9</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روش های ترک عادت از نظر گاتری</vt:lpstr>
      <vt:lpstr>روش تحمل</vt:lpstr>
      <vt:lpstr>روش فرسوده سازی یا غرقه سازی</vt:lpstr>
      <vt:lpstr>روش شرطی شدن تقابلی یا بازداری تقابلی</vt:lpstr>
      <vt:lpstr>مفهوم تقویت از دیدگاه گاتری</vt:lpstr>
      <vt:lpstr>ماهیت تنبیه از دیدگاه گاتری</vt:lpstr>
      <vt:lpstr>محرک های نگهدارنده</vt:lpstr>
      <vt:lpstr>مفهوم قصد در نظریه گاتری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cp:revision>
  <dcterms:created xsi:type="dcterms:W3CDTF">2020-05-04T20:14:20Z</dcterms:created>
  <dcterms:modified xsi:type="dcterms:W3CDTF">2020-05-05T07:59:31Z</dcterms:modified>
</cp:coreProperties>
</file>