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sldIdLst>
    <p:sldId id="266" r:id="rId2"/>
    <p:sldId id="267" r:id="rId3"/>
    <p:sldId id="258" r:id="rId4"/>
    <p:sldId id="268" r:id="rId5"/>
    <p:sldId id="269" r:id="rId6"/>
    <p:sldId id="270" r:id="rId7"/>
    <p:sldId id="271" r:id="rId8"/>
    <p:sldId id="280" r:id="rId9"/>
    <p:sldId id="272" r:id="rId10"/>
    <p:sldId id="295" r:id="rId11"/>
    <p:sldId id="274" r:id="rId12"/>
    <p:sldId id="281" r:id="rId13"/>
    <p:sldId id="282" r:id="rId14"/>
    <p:sldId id="283" r:id="rId15"/>
    <p:sldId id="278" r:id="rId16"/>
    <p:sldId id="303" r:id="rId17"/>
    <p:sldId id="304" r:id="rId18"/>
    <p:sldId id="305" r:id="rId19"/>
    <p:sldId id="279" r:id="rId20"/>
    <p:sldId id="290" r:id="rId21"/>
    <p:sldId id="285" r:id="rId22"/>
    <p:sldId id="286" r:id="rId23"/>
    <p:sldId id="310" r:id="rId24"/>
    <p:sldId id="306" r:id="rId25"/>
    <p:sldId id="311" r:id="rId26"/>
    <p:sldId id="307" r:id="rId27"/>
    <p:sldId id="287" r:id="rId28"/>
    <p:sldId id="288" r:id="rId29"/>
    <p:sldId id="289" r:id="rId30"/>
    <p:sldId id="291" r:id="rId31"/>
    <p:sldId id="292" r:id="rId32"/>
    <p:sldId id="293" r:id="rId33"/>
    <p:sldId id="296" r:id="rId34"/>
    <p:sldId id="298" r:id="rId35"/>
    <p:sldId id="297" r:id="rId36"/>
    <p:sldId id="29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6D9636-18C2-4C99-BD7D-0AF4CADC428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69507E-A027-448B-9715-201B782AE76A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fa-IR" u="sng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مفاهیم پایه فناوری اطلاعات و ارتباطات </a:t>
          </a:r>
          <a:endParaRPr lang="en-US" u="sng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33506C59-C638-4064-9C3A-61AD18ADCF54}" type="parTrans" cxnId="{DFD758E4-0C09-4370-8C9A-BC555230D0F8}">
      <dgm:prSet/>
      <dgm:spPr/>
      <dgm:t>
        <a:bodyPr/>
        <a:lstStyle/>
        <a:p>
          <a:endParaRPr lang="en-US"/>
        </a:p>
      </dgm:t>
    </dgm:pt>
    <dgm:pt modelId="{89F0F65A-1838-43FE-883F-27A5E2DF097C}" type="sibTrans" cxnId="{DFD758E4-0C09-4370-8C9A-BC555230D0F8}">
      <dgm:prSet/>
      <dgm:spPr/>
      <dgm:t>
        <a:bodyPr/>
        <a:lstStyle/>
        <a:p>
          <a:endParaRPr lang="en-US"/>
        </a:p>
      </dgm:t>
    </dgm:pt>
    <dgm:pt modelId="{F74AFB54-B79B-413D-B472-5751B954ABD1}">
      <dgm:prSet phldrT="[Text]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(Word)</a:t>
          </a:r>
          <a:r>
            <a:rPr lang="fa-IR" b="1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واژه پرداز  </a:t>
          </a:r>
          <a:endParaRPr lang="en-US" b="1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9E81E557-2843-43E7-A88C-92B9EE0A7415}" type="parTrans" cxnId="{D050B342-359E-48B0-85A2-B0991BB7038B}">
      <dgm:prSet/>
      <dgm:spPr/>
      <dgm:t>
        <a:bodyPr/>
        <a:lstStyle/>
        <a:p>
          <a:endParaRPr lang="en-US"/>
        </a:p>
      </dgm:t>
    </dgm:pt>
    <dgm:pt modelId="{E931F37F-41D2-4A2B-9BE2-6C1CA2F8FD7F}" type="sibTrans" cxnId="{D050B342-359E-48B0-85A2-B0991BB7038B}">
      <dgm:prSet/>
      <dgm:spPr/>
      <dgm:t>
        <a:bodyPr/>
        <a:lstStyle/>
        <a:p>
          <a:endParaRPr lang="en-US"/>
        </a:p>
      </dgm:t>
    </dgm:pt>
    <dgm:pt modelId="{C3C78F15-F199-44B6-8E91-CFBAAD3F3652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(Power point)</a:t>
          </a:r>
          <a:r>
            <a:rPr lang="fa-IR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ارائه مطالب </a:t>
          </a:r>
          <a:endParaRPr lang="en-US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14F893CF-AA36-478C-A238-30DB80413DF2}" type="parTrans" cxnId="{A7953B13-9094-48A0-867C-FEC79B471E6C}">
      <dgm:prSet/>
      <dgm:spPr/>
      <dgm:t>
        <a:bodyPr/>
        <a:lstStyle/>
        <a:p>
          <a:endParaRPr lang="en-US"/>
        </a:p>
      </dgm:t>
    </dgm:pt>
    <dgm:pt modelId="{080DE5B1-1CD6-493E-A294-870A7FD79659}" type="sibTrans" cxnId="{A7953B13-9094-48A0-867C-FEC79B471E6C}">
      <dgm:prSet/>
      <dgm:spPr/>
      <dgm:t>
        <a:bodyPr/>
        <a:lstStyle/>
        <a:p>
          <a:endParaRPr lang="en-US"/>
        </a:p>
      </dgm:t>
    </dgm:pt>
    <dgm:pt modelId="{8F2A542D-A9C6-4F51-A83B-D05062C039E2}" type="pres">
      <dgm:prSet presAssocID="{476D9636-18C2-4C99-BD7D-0AF4CADC428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EF247BA-A68F-4531-9CC8-D85CE95551A6}" type="pres">
      <dgm:prSet presAssocID="{476D9636-18C2-4C99-BD7D-0AF4CADC4284}" presName="Name1" presStyleCnt="0"/>
      <dgm:spPr/>
    </dgm:pt>
    <dgm:pt modelId="{DC130B8E-9144-4913-80FD-67A4F0CE823D}" type="pres">
      <dgm:prSet presAssocID="{476D9636-18C2-4C99-BD7D-0AF4CADC4284}" presName="cycle" presStyleCnt="0"/>
      <dgm:spPr/>
    </dgm:pt>
    <dgm:pt modelId="{7A018206-EFEC-4850-869D-4E8B50E694A6}" type="pres">
      <dgm:prSet presAssocID="{476D9636-18C2-4C99-BD7D-0AF4CADC4284}" presName="srcNode" presStyleLbl="node1" presStyleIdx="0" presStyleCnt="3"/>
      <dgm:spPr/>
    </dgm:pt>
    <dgm:pt modelId="{B7545F7E-A764-4CBB-88C2-5542EB1A7719}" type="pres">
      <dgm:prSet presAssocID="{476D9636-18C2-4C99-BD7D-0AF4CADC4284}" presName="conn" presStyleLbl="parChTrans1D2" presStyleIdx="0" presStyleCnt="1"/>
      <dgm:spPr/>
      <dgm:t>
        <a:bodyPr/>
        <a:lstStyle/>
        <a:p>
          <a:endParaRPr lang="en-US"/>
        </a:p>
      </dgm:t>
    </dgm:pt>
    <dgm:pt modelId="{EBA69BA6-6E7D-47ED-99E2-8ADF727B156A}" type="pres">
      <dgm:prSet presAssocID="{476D9636-18C2-4C99-BD7D-0AF4CADC4284}" presName="extraNode" presStyleLbl="node1" presStyleIdx="0" presStyleCnt="3"/>
      <dgm:spPr/>
    </dgm:pt>
    <dgm:pt modelId="{F29AE08B-726F-42D8-95BE-998299BDFE29}" type="pres">
      <dgm:prSet presAssocID="{476D9636-18C2-4C99-BD7D-0AF4CADC4284}" presName="dstNode" presStyleLbl="node1" presStyleIdx="0" presStyleCnt="3"/>
      <dgm:spPr/>
    </dgm:pt>
    <dgm:pt modelId="{795BB1EF-B640-4ADC-A5D2-4DAC91BF94C5}" type="pres">
      <dgm:prSet presAssocID="{F669507E-A027-448B-9715-201B782AE76A}" presName="text_1" presStyleLbl="node1" presStyleIdx="0" presStyleCnt="3" custLinFactNeighborX="24814" custLinFactNeighborY="-222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3ED343-7F54-46F7-A8E4-E0293CB41BBF}" type="pres">
      <dgm:prSet presAssocID="{F669507E-A027-448B-9715-201B782AE76A}" presName="accent_1" presStyleCnt="0"/>
      <dgm:spPr/>
    </dgm:pt>
    <dgm:pt modelId="{F7C43E80-1C54-4F71-800A-406CF706EB4D}" type="pres">
      <dgm:prSet presAssocID="{F669507E-A027-448B-9715-201B782AE76A}" presName="accentRepeatNode" presStyleLbl="solidFgAcc1" presStyleIdx="0" presStyleCnt="3"/>
      <dgm:spPr/>
    </dgm:pt>
    <dgm:pt modelId="{9BB1295E-9682-48CE-865B-404EEA5C5515}" type="pres">
      <dgm:prSet presAssocID="{F74AFB54-B79B-413D-B472-5751B954ABD1}" presName="text_2" presStyleLbl="node1" presStyleIdx="1" presStyleCnt="3" custLinFactNeighborX="17311" custLinFactNeighborY="-148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F14410-3791-4EB9-9378-F0FC6A9B7249}" type="pres">
      <dgm:prSet presAssocID="{F74AFB54-B79B-413D-B472-5751B954ABD1}" presName="accent_2" presStyleCnt="0"/>
      <dgm:spPr/>
    </dgm:pt>
    <dgm:pt modelId="{76075224-FA7F-471F-BFB8-2CE91CC5911E}" type="pres">
      <dgm:prSet presAssocID="{F74AFB54-B79B-413D-B472-5751B954ABD1}" presName="accentRepeatNode" presStyleLbl="solidFgAcc1" presStyleIdx="1" presStyleCnt="3"/>
      <dgm:spPr/>
    </dgm:pt>
    <dgm:pt modelId="{70F1CE34-3A0C-46B4-85F4-E99A2A44B270}" type="pres">
      <dgm:prSet presAssocID="{C3C78F15-F199-44B6-8E91-CFBAAD3F365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A7D094-077F-4C15-AECF-44E82DEA49A7}" type="pres">
      <dgm:prSet presAssocID="{C3C78F15-F199-44B6-8E91-CFBAAD3F3652}" presName="accent_3" presStyleCnt="0"/>
      <dgm:spPr/>
    </dgm:pt>
    <dgm:pt modelId="{9874C310-9BC4-47A9-969B-F5AD746E49CD}" type="pres">
      <dgm:prSet presAssocID="{C3C78F15-F199-44B6-8E91-CFBAAD3F3652}" presName="accentRepeatNode" presStyleLbl="solidFgAcc1" presStyleIdx="2" presStyleCnt="3"/>
      <dgm:spPr/>
    </dgm:pt>
  </dgm:ptLst>
  <dgm:cxnLst>
    <dgm:cxn modelId="{BC0B27A9-C364-48E5-BEBC-ADCFC61CAB76}" type="presOf" srcId="{C3C78F15-F199-44B6-8E91-CFBAAD3F3652}" destId="{70F1CE34-3A0C-46B4-85F4-E99A2A44B270}" srcOrd="0" destOrd="0" presId="urn:microsoft.com/office/officeart/2008/layout/VerticalCurvedList"/>
    <dgm:cxn modelId="{B52357F3-D13F-42B8-B03A-C0262DDEE088}" type="presOf" srcId="{F74AFB54-B79B-413D-B472-5751B954ABD1}" destId="{9BB1295E-9682-48CE-865B-404EEA5C5515}" srcOrd="0" destOrd="0" presId="urn:microsoft.com/office/officeart/2008/layout/VerticalCurvedList"/>
    <dgm:cxn modelId="{597D8942-7707-4AE9-B26A-1D02A0CD880A}" type="presOf" srcId="{476D9636-18C2-4C99-BD7D-0AF4CADC4284}" destId="{8F2A542D-A9C6-4F51-A83B-D05062C039E2}" srcOrd="0" destOrd="0" presId="urn:microsoft.com/office/officeart/2008/layout/VerticalCurvedList"/>
    <dgm:cxn modelId="{A7953B13-9094-48A0-867C-FEC79B471E6C}" srcId="{476D9636-18C2-4C99-BD7D-0AF4CADC4284}" destId="{C3C78F15-F199-44B6-8E91-CFBAAD3F3652}" srcOrd="2" destOrd="0" parTransId="{14F893CF-AA36-478C-A238-30DB80413DF2}" sibTransId="{080DE5B1-1CD6-493E-A294-870A7FD79659}"/>
    <dgm:cxn modelId="{5E5CF95B-81E0-4AD6-8ADA-F44EABF45052}" type="presOf" srcId="{89F0F65A-1838-43FE-883F-27A5E2DF097C}" destId="{B7545F7E-A764-4CBB-88C2-5542EB1A7719}" srcOrd="0" destOrd="0" presId="urn:microsoft.com/office/officeart/2008/layout/VerticalCurvedList"/>
    <dgm:cxn modelId="{DFD758E4-0C09-4370-8C9A-BC555230D0F8}" srcId="{476D9636-18C2-4C99-BD7D-0AF4CADC4284}" destId="{F669507E-A027-448B-9715-201B782AE76A}" srcOrd="0" destOrd="0" parTransId="{33506C59-C638-4064-9C3A-61AD18ADCF54}" sibTransId="{89F0F65A-1838-43FE-883F-27A5E2DF097C}"/>
    <dgm:cxn modelId="{76948E1F-1FBE-440B-B1E2-3C6978314DB7}" type="presOf" srcId="{F669507E-A027-448B-9715-201B782AE76A}" destId="{795BB1EF-B640-4ADC-A5D2-4DAC91BF94C5}" srcOrd="0" destOrd="0" presId="urn:microsoft.com/office/officeart/2008/layout/VerticalCurvedList"/>
    <dgm:cxn modelId="{D050B342-359E-48B0-85A2-B0991BB7038B}" srcId="{476D9636-18C2-4C99-BD7D-0AF4CADC4284}" destId="{F74AFB54-B79B-413D-B472-5751B954ABD1}" srcOrd="1" destOrd="0" parTransId="{9E81E557-2843-43E7-A88C-92B9EE0A7415}" sibTransId="{E931F37F-41D2-4A2B-9BE2-6C1CA2F8FD7F}"/>
    <dgm:cxn modelId="{BE5C0A53-9205-4361-836B-34EECA05BD67}" type="presParOf" srcId="{8F2A542D-A9C6-4F51-A83B-D05062C039E2}" destId="{EEF247BA-A68F-4531-9CC8-D85CE95551A6}" srcOrd="0" destOrd="0" presId="urn:microsoft.com/office/officeart/2008/layout/VerticalCurvedList"/>
    <dgm:cxn modelId="{B809C593-BF6B-4DAF-9824-760231B99CFB}" type="presParOf" srcId="{EEF247BA-A68F-4531-9CC8-D85CE95551A6}" destId="{DC130B8E-9144-4913-80FD-67A4F0CE823D}" srcOrd="0" destOrd="0" presId="urn:microsoft.com/office/officeart/2008/layout/VerticalCurvedList"/>
    <dgm:cxn modelId="{89B32EBF-E630-459C-9D16-7C2F949FFCF1}" type="presParOf" srcId="{DC130B8E-9144-4913-80FD-67A4F0CE823D}" destId="{7A018206-EFEC-4850-869D-4E8B50E694A6}" srcOrd="0" destOrd="0" presId="urn:microsoft.com/office/officeart/2008/layout/VerticalCurvedList"/>
    <dgm:cxn modelId="{11FC2A3A-12E7-4B80-91AF-461637C333B3}" type="presParOf" srcId="{DC130B8E-9144-4913-80FD-67A4F0CE823D}" destId="{B7545F7E-A764-4CBB-88C2-5542EB1A7719}" srcOrd="1" destOrd="0" presId="urn:microsoft.com/office/officeart/2008/layout/VerticalCurvedList"/>
    <dgm:cxn modelId="{8B6D16DD-D3FD-4850-9756-EB26E4182EFD}" type="presParOf" srcId="{DC130B8E-9144-4913-80FD-67A4F0CE823D}" destId="{EBA69BA6-6E7D-47ED-99E2-8ADF727B156A}" srcOrd="2" destOrd="0" presId="urn:microsoft.com/office/officeart/2008/layout/VerticalCurvedList"/>
    <dgm:cxn modelId="{049D7BAA-63FF-4EF4-B34A-D2543D784A33}" type="presParOf" srcId="{DC130B8E-9144-4913-80FD-67A4F0CE823D}" destId="{F29AE08B-726F-42D8-95BE-998299BDFE29}" srcOrd="3" destOrd="0" presId="urn:microsoft.com/office/officeart/2008/layout/VerticalCurvedList"/>
    <dgm:cxn modelId="{0312D289-DBF8-49A9-BFCE-5B84351D7265}" type="presParOf" srcId="{EEF247BA-A68F-4531-9CC8-D85CE95551A6}" destId="{795BB1EF-B640-4ADC-A5D2-4DAC91BF94C5}" srcOrd="1" destOrd="0" presId="urn:microsoft.com/office/officeart/2008/layout/VerticalCurvedList"/>
    <dgm:cxn modelId="{7B791519-799F-4600-AE37-DD9D567F7A97}" type="presParOf" srcId="{EEF247BA-A68F-4531-9CC8-D85CE95551A6}" destId="{E03ED343-7F54-46F7-A8E4-E0293CB41BBF}" srcOrd="2" destOrd="0" presId="urn:microsoft.com/office/officeart/2008/layout/VerticalCurvedList"/>
    <dgm:cxn modelId="{A6A8B839-F1EC-40E3-9E2A-3F07D69DCA9F}" type="presParOf" srcId="{E03ED343-7F54-46F7-A8E4-E0293CB41BBF}" destId="{F7C43E80-1C54-4F71-800A-406CF706EB4D}" srcOrd="0" destOrd="0" presId="urn:microsoft.com/office/officeart/2008/layout/VerticalCurvedList"/>
    <dgm:cxn modelId="{52F0840D-222F-49DC-B315-82DE3E5A9D88}" type="presParOf" srcId="{EEF247BA-A68F-4531-9CC8-D85CE95551A6}" destId="{9BB1295E-9682-48CE-865B-404EEA5C5515}" srcOrd="3" destOrd="0" presId="urn:microsoft.com/office/officeart/2008/layout/VerticalCurvedList"/>
    <dgm:cxn modelId="{063CA385-07D8-4E80-BD02-855AD43D2971}" type="presParOf" srcId="{EEF247BA-A68F-4531-9CC8-D85CE95551A6}" destId="{10F14410-3791-4EB9-9378-F0FC6A9B7249}" srcOrd="4" destOrd="0" presId="urn:microsoft.com/office/officeart/2008/layout/VerticalCurvedList"/>
    <dgm:cxn modelId="{94956CB4-DB1C-48B9-A573-55D26AEE36DC}" type="presParOf" srcId="{10F14410-3791-4EB9-9378-F0FC6A9B7249}" destId="{76075224-FA7F-471F-BFB8-2CE91CC5911E}" srcOrd="0" destOrd="0" presId="urn:microsoft.com/office/officeart/2008/layout/VerticalCurvedList"/>
    <dgm:cxn modelId="{F566B8FD-35AA-468C-A51E-E5A3B474E8FC}" type="presParOf" srcId="{EEF247BA-A68F-4531-9CC8-D85CE95551A6}" destId="{70F1CE34-3A0C-46B4-85F4-E99A2A44B270}" srcOrd="5" destOrd="0" presId="urn:microsoft.com/office/officeart/2008/layout/VerticalCurvedList"/>
    <dgm:cxn modelId="{7A730ABA-BA6A-4BA0-B791-6DF236EC7044}" type="presParOf" srcId="{EEF247BA-A68F-4531-9CC8-D85CE95551A6}" destId="{5EA7D094-077F-4C15-AECF-44E82DEA49A7}" srcOrd="6" destOrd="0" presId="urn:microsoft.com/office/officeart/2008/layout/VerticalCurvedList"/>
    <dgm:cxn modelId="{6463C5A1-7E99-4551-8349-6DEAB50D2830}" type="presParOf" srcId="{5EA7D094-077F-4C15-AECF-44E82DEA49A7}" destId="{9874C310-9BC4-47A9-969B-F5AD746E49C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45F7E-A764-4CBB-88C2-5542EB1A7719}">
      <dsp:nvSpPr>
        <dsp:cNvPr id="0" name=""/>
        <dsp:cNvSpPr/>
      </dsp:nvSpPr>
      <dsp:spPr>
        <a:xfrm>
          <a:off x="-4485040" y="-687792"/>
          <a:ext cx="5342981" cy="5342981"/>
        </a:xfrm>
        <a:prstGeom prst="blockArc">
          <a:avLst>
            <a:gd name="adj1" fmla="val 18900000"/>
            <a:gd name="adj2" fmla="val 2700000"/>
            <a:gd name="adj3" fmla="val 404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5BB1EF-B640-4ADC-A5D2-4DAC91BF94C5}">
      <dsp:nvSpPr>
        <dsp:cNvPr id="0" name=""/>
        <dsp:cNvSpPr/>
      </dsp:nvSpPr>
      <dsp:spPr>
        <a:xfrm>
          <a:off x="605424" y="220031"/>
          <a:ext cx="6889657" cy="793479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9824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700" u="sng" kern="1200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مفاهیم پایه فناوری اطلاعات و ارتباطات </a:t>
          </a:r>
          <a:endParaRPr lang="en-US" sz="3700" u="sng" kern="1200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sp:txBody>
      <dsp:txXfrm>
        <a:off x="605424" y="220031"/>
        <a:ext cx="6889657" cy="793479"/>
      </dsp:txXfrm>
    </dsp:sp>
    <dsp:sp modelId="{F7C43E80-1C54-4F71-800A-406CF706EB4D}">
      <dsp:nvSpPr>
        <dsp:cNvPr id="0" name=""/>
        <dsp:cNvSpPr/>
      </dsp:nvSpPr>
      <dsp:spPr>
        <a:xfrm>
          <a:off x="55839" y="297554"/>
          <a:ext cx="991849" cy="991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1295E-9682-48CE-865B-404EEA5C5515}">
      <dsp:nvSpPr>
        <dsp:cNvPr id="0" name=""/>
        <dsp:cNvSpPr/>
      </dsp:nvSpPr>
      <dsp:spPr>
        <a:xfrm>
          <a:off x="893854" y="1469150"/>
          <a:ext cx="6601227" cy="79347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accent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9824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solidFill>
                <a:schemeClr val="tx1"/>
              </a:solidFill>
            </a:rPr>
            <a:t>(Word)</a:t>
          </a:r>
          <a:r>
            <a:rPr lang="fa-IR" sz="3700" b="1" kern="1200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واژه پرداز  </a:t>
          </a:r>
          <a:endParaRPr lang="en-US" sz="3700" b="1" kern="1200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sp:txBody>
      <dsp:txXfrm>
        <a:off x="893854" y="1469150"/>
        <a:ext cx="6601227" cy="793479"/>
      </dsp:txXfrm>
    </dsp:sp>
    <dsp:sp modelId="{76075224-FA7F-471F-BFB8-2CE91CC5911E}">
      <dsp:nvSpPr>
        <dsp:cNvPr id="0" name=""/>
        <dsp:cNvSpPr/>
      </dsp:nvSpPr>
      <dsp:spPr>
        <a:xfrm>
          <a:off x="344269" y="1487773"/>
          <a:ext cx="991849" cy="991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1CE34-3A0C-46B4-85F4-E99A2A44B270}">
      <dsp:nvSpPr>
        <dsp:cNvPr id="0" name=""/>
        <dsp:cNvSpPr/>
      </dsp:nvSpPr>
      <dsp:spPr>
        <a:xfrm>
          <a:off x="551763" y="2777177"/>
          <a:ext cx="6889657" cy="793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9824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solidFill>
                <a:schemeClr val="tx1"/>
              </a:solidFill>
            </a:rPr>
            <a:t>(Power point)</a:t>
          </a:r>
          <a:r>
            <a:rPr lang="fa-IR" sz="3700" kern="1200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ارائه مطالب </a:t>
          </a:r>
          <a:endParaRPr lang="en-US" sz="3700" kern="1200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sp:txBody>
      <dsp:txXfrm>
        <a:off x="551763" y="2777177"/>
        <a:ext cx="6889657" cy="793479"/>
      </dsp:txXfrm>
    </dsp:sp>
    <dsp:sp modelId="{9874C310-9BC4-47A9-969B-F5AD746E49CD}">
      <dsp:nvSpPr>
        <dsp:cNvPr id="0" name=""/>
        <dsp:cNvSpPr/>
      </dsp:nvSpPr>
      <dsp:spPr>
        <a:xfrm>
          <a:off x="55839" y="2677992"/>
          <a:ext cx="991849" cy="991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7/3/2020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222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0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02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97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7/3/2020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400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7973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79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5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14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0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6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7/3/2020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79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jp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jp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jp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jp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jp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jp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jp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jp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jp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jp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فناوری اطلاعات و ارتباطات 1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رشته </a:t>
            </a:r>
            <a:r>
              <a:rPr lang="fa-IR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ادبیات</a:t>
            </a:r>
            <a:r>
              <a:rPr lang="fa-IR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fa-IR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fa-IR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فتاحیه </a:t>
            </a:r>
            <a:endParaRPr lang="en-US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598249"/>
              </p:ext>
            </p:extLst>
          </p:nvPr>
        </p:nvGraphicFramePr>
        <p:xfrm>
          <a:off x="2638269" y="2128602"/>
          <a:ext cx="7495082" cy="3967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59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44" y="444273"/>
            <a:ext cx="6955971" cy="60252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672" y="215673"/>
            <a:ext cx="7391400" cy="12668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9" y="1616530"/>
            <a:ext cx="1719943" cy="149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0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72" y="277585"/>
            <a:ext cx="10042072" cy="643345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42" y="1551216"/>
            <a:ext cx="1279071" cy="10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2" y="310243"/>
            <a:ext cx="11234058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65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4930"/>
            <a:ext cx="11691257" cy="63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0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14" y="375558"/>
            <a:ext cx="11299371" cy="578031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442" y="3869872"/>
            <a:ext cx="1719943" cy="12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971" y="375558"/>
            <a:ext cx="9731829" cy="625384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28" y="2922814"/>
            <a:ext cx="2144486" cy="146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8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5" y="310243"/>
            <a:ext cx="11511642" cy="628649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5" y="310243"/>
            <a:ext cx="1899557" cy="151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5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28" y="228599"/>
            <a:ext cx="11136086" cy="60742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6" y="457200"/>
            <a:ext cx="1426029" cy="11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57" y="261257"/>
            <a:ext cx="11723914" cy="627017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" y="440873"/>
            <a:ext cx="1812471" cy="128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5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4" y="244927"/>
            <a:ext cx="11560629" cy="2873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44" y="3118757"/>
            <a:ext cx="11315699" cy="30534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4" y="201821"/>
            <a:ext cx="2030186" cy="14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293112"/>
          </a:xfrm>
        </p:spPr>
        <p:txBody>
          <a:bodyPr/>
          <a:lstStyle/>
          <a:p>
            <a:pPr algn="r"/>
            <a:r>
              <a:rPr lang="en-US" dirty="0" smtClean="0"/>
              <a:t>Word</a:t>
            </a:r>
            <a:r>
              <a:rPr lang="fa-IR" dirty="0" smtClean="0"/>
              <a:t>نرم افزار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57" y="408215"/>
            <a:ext cx="5584371" cy="5519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89" y="225879"/>
            <a:ext cx="6057899" cy="5883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834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29" y="157843"/>
            <a:ext cx="10368641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729" y="2977243"/>
            <a:ext cx="10368641" cy="361813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543"/>
            <a:ext cx="2046514" cy="16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9" y="440871"/>
            <a:ext cx="10760528" cy="599258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685801"/>
            <a:ext cx="1899557" cy="139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3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73" y="293914"/>
            <a:ext cx="11642270" cy="638447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185" y="4914901"/>
            <a:ext cx="1458686" cy="133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5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" y="326571"/>
            <a:ext cx="11114314" cy="57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35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" y="326571"/>
            <a:ext cx="10580915" cy="458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38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30" y="163286"/>
            <a:ext cx="11620500" cy="61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69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40871"/>
            <a:ext cx="10695214" cy="584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77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29" y="212271"/>
            <a:ext cx="11740242" cy="643345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929" y="5094514"/>
            <a:ext cx="1295400" cy="130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7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5" y="391884"/>
            <a:ext cx="11593286" cy="627017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2547257"/>
            <a:ext cx="1556657" cy="141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956"/>
            <a:ext cx="11740243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27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7" y="195943"/>
            <a:ext cx="10123714" cy="6596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4926" y="4000502"/>
            <a:ext cx="10205357" cy="2792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571" y="1251178"/>
            <a:ext cx="3395662" cy="274932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03" y="1681844"/>
            <a:ext cx="1540329" cy="12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820" y="81644"/>
            <a:ext cx="4373337" cy="3347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7" y="163286"/>
            <a:ext cx="7513863" cy="654775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352" y="3804558"/>
            <a:ext cx="1736271" cy="10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757" y="291192"/>
            <a:ext cx="3200400" cy="2435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86" y="291192"/>
            <a:ext cx="8670471" cy="614226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357" y="3279756"/>
            <a:ext cx="1475014" cy="130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2" y="212272"/>
            <a:ext cx="10744200" cy="610688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299" y="1322614"/>
            <a:ext cx="1768929" cy="11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1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758" y="278605"/>
            <a:ext cx="6506254" cy="533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6" y="1097416"/>
            <a:ext cx="54102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34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88" y="696687"/>
            <a:ext cx="7052242" cy="531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82" y="962026"/>
            <a:ext cx="4250192" cy="47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79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ایجاد حاشیه در ورد- page border - wo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ایجاد حاشیه در ورد- page border - wo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ایجاد حاشیه در ورد- page border - wo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518" y="3314700"/>
            <a:ext cx="6335486" cy="3233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894" y="219075"/>
            <a:ext cx="6200775" cy="3209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3" y="312738"/>
            <a:ext cx="5838825" cy="32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19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آموزش نرم افزار ورد, آموزش تصویری نصب نرم افزار ورد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2" y="323624"/>
            <a:ext cx="10482942" cy="635476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99" y="3363685"/>
            <a:ext cx="1850571" cy="15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3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36" y="179615"/>
            <a:ext cx="9846128" cy="6221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43" y="4816929"/>
            <a:ext cx="1524000" cy="139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89857"/>
            <a:ext cx="10107386" cy="5927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489857"/>
            <a:ext cx="1409700" cy="133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886" y="179614"/>
            <a:ext cx="9976757" cy="6466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58" y="4000501"/>
            <a:ext cx="1344386" cy="11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5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28" y="0"/>
            <a:ext cx="9568543" cy="6596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eft Arrow 4"/>
          <p:cNvSpPr/>
          <p:nvPr/>
        </p:nvSpPr>
        <p:spPr>
          <a:xfrm rot="20239327">
            <a:off x="4640472" y="621266"/>
            <a:ext cx="3420834" cy="987799"/>
          </a:xfrm>
          <a:prstGeom prst="leftArrow">
            <a:avLst>
              <a:gd name="adj1" fmla="val 7471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89" y="4222418"/>
            <a:ext cx="1801586" cy="150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9" y="182335"/>
            <a:ext cx="6547757" cy="63844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380" y="182335"/>
            <a:ext cx="5953806" cy="2884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957" y="3067048"/>
            <a:ext cx="6944405" cy="3499757"/>
          </a:xfrm>
          <a:prstGeom prst="rect">
            <a:avLst/>
          </a:prstGeom>
        </p:spPr>
      </p:pic>
      <p:sp>
        <p:nvSpPr>
          <p:cNvPr id="6" name="Flowchart: Sequential Access Storage 5"/>
          <p:cNvSpPr/>
          <p:nvPr/>
        </p:nvSpPr>
        <p:spPr>
          <a:xfrm>
            <a:off x="10629900" y="1502229"/>
            <a:ext cx="1306286" cy="1371600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1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10156371" y="4913536"/>
            <a:ext cx="1567543" cy="165326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8" name="Flowchart: Sequential Access Storage 7"/>
          <p:cNvSpPr/>
          <p:nvPr/>
        </p:nvSpPr>
        <p:spPr>
          <a:xfrm>
            <a:off x="702129" y="4816926"/>
            <a:ext cx="1616528" cy="174987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3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51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157" y="130629"/>
            <a:ext cx="9617529" cy="6564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371" y="1240972"/>
            <a:ext cx="1654629" cy="121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0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274</TotalTime>
  <Words>26</Words>
  <Application>Microsoft Office PowerPoint</Application>
  <PresentationFormat>Widescreen</PresentationFormat>
  <Paragraphs>8</Paragraphs>
  <Slides>36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Arabic Typesetting</vt:lpstr>
      <vt:lpstr>Corbel</vt:lpstr>
      <vt:lpstr>Tahoma</vt:lpstr>
      <vt:lpstr>Basis</vt:lpstr>
      <vt:lpstr>فناوری اطلاعات و ارتباطات 1 رشته ادبیات فتاحیه </vt:lpstr>
      <vt:lpstr>Wordنرم افزار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بخش نهم</dc:title>
  <dc:creator>asus</dc:creator>
  <cp:lastModifiedBy>asus</cp:lastModifiedBy>
  <cp:revision>51</cp:revision>
  <dcterms:created xsi:type="dcterms:W3CDTF">2020-06-29T03:52:16Z</dcterms:created>
  <dcterms:modified xsi:type="dcterms:W3CDTF">2020-07-03T03:47:41Z</dcterms:modified>
</cp:coreProperties>
</file>